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93" r:id="rId1"/>
    <p:sldMasterId id="2147484691" r:id="rId2"/>
  </p:sldMasterIdLst>
  <p:notesMasterIdLst>
    <p:notesMasterId r:id="rId75"/>
  </p:notesMasterIdLst>
  <p:handoutMasterIdLst>
    <p:handoutMasterId r:id="rId76"/>
  </p:handoutMasterIdLst>
  <p:sldIdLst>
    <p:sldId id="314" r:id="rId3"/>
    <p:sldId id="439" r:id="rId4"/>
    <p:sldId id="440" r:id="rId5"/>
    <p:sldId id="441" r:id="rId6"/>
    <p:sldId id="442" r:id="rId7"/>
    <p:sldId id="443" r:id="rId8"/>
    <p:sldId id="425" r:id="rId9"/>
    <p:sldId id="465" r:id="rId10"/>
    <p:sldId id="460" r:id="rId11"/>
    <p:sldId id="453" r:id="rId12"/>
    <p:sldId id="444" r:id="rId13"/>
    <p:sldId id="446" r:id="rId14"/>
    <p:sldId id="412" r:id="rId15"/>
    <p:sldId id="447" r:id="rId16"/>
    <p:sldId id="448" r:id="rId17"/>
    <p:sldId id="449" r:id="rId18"/>
    <p:sldId id="450" r:id="rId19"/>
    <p:sldId id="438" r:id="rId20"/>
    <p:sldId id="475" r:id="rId21"/>
    <p:sldId id="483" r:id="rId22"/>
    <p:sldId id="455" r:id="rId23"/>
    <p:sldId id="464" r:id="rId24"/>
    <p:sldId id="462" r:id="rId25"/>
    <p:sldId id="476" r:id="rId26"/>
    <p:sldId id="478" r:id="rId27"/>
    <p:sldId id="414" r:id="rId28"/>
    <p:sldId id="415" r:id="rId29"/>
    <p:sldId id="459" r:id="rId30"/>
    <p:sldId id="430" r:id="rId31"/>
    <p:sldId id="421" r:id="rId32"/>
    <p:sldId id="393" r:id="rId33"/>
    <p:sldId id="394" r:id="rId34"/>
    <p:sldId id="402" r:id="rId35"/>
    <p:sldId id="431" r:id="rId36"/>
    <p:sldId id="422" r:id="rId37"/>
    <p:sldId id="395" r:id="rId38"/>
    <p:sldId id="410" r:id="rId39"/>
    <p:sldId id="452" r:id="rId40"/>
    <p:sldId id="396" r:id="rId41"/>
    <p:sldId id="401" r:id="rId42"/>
    <p:sldId id="435" r:id="rId43"/>
    <p:sldId id="397" r:id="rId44"/>
    <p:sldId id="400" r:id="rId45"/>
    <p:sldId id="413" r:id="rId46"/>
    <p:sldId id="436" r:id="rId47"/>
    <p:sldId id="437" r:id="rId48"/>
    <p:sldId id="456" r:id="rId49"/>
    <p:sldId id="339" r:id="rId50"/>
    <p:sldId id="434" r:id="rId51"/>
    <p:sldId id="403" r:id="rId52"/>
    <p:sldId id="404" r:id="rId53"/>
    <p:sldId id="411" r:id="rId54"/>
    <p:sldId id="407" r:id="rId55"/>
    <p:sldId id="466" r:id="rId56"/>
    <p:sldId id="472" r:id="rId57"/>
    <p:sldId id="473" r:id="rId58"/>
    <p:sldId id="470" r:id="rId59"/>
    <p:sldId id="471" r:id="rId60"/>
    <p:sldId id="468" r:id="rId61"/>
    <p:sldId id="467" r:id="rId62"/>
    <p:sldId id="469" r:id="rId63"/>
    <p:sldId id="417" r:id="rId64"/>
    <p:sldId id="432" r:id="rId65"/>
    <p:sldId id="420" r:id="rId66"/>
    <p:sldId id="457" r:id="rId67"/>
    <p:sldId id="481" r:id="rId68"/>
    <p:sldId id="482" r:id="rId69"/>
    <p:sldId id="419" r:id="rId70"/>
    <p:sldId id="474" r:id="rId71"/>
    <p:sldId id="433" r:id="rId72"/>
    <p:sldId id="370" r:id="rId73"/>
    <p:sldId id="349" r:id="rId74"/>
  </p:sldIdLst>
  <p:sldSz cx="10693400" cy="756126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ＭＳ Ｐゴシック" pitchFamily="34" charset="-128"/>
        <a:cs typeface="ＭＳ Ｐゴシック" pitchFamily="34" charset="-128"/>
      </a:defRPr>
    </a:lvl1pPr>
    <a:lvl2pPr marL="45623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ＭＳ Ｐゴシック" pitchFamily="34" charset="-128"/>
        <a:cs typeface="ＭＳ Ｐゴシック" pitchFamily="34" charset="-128"/>
      </a:defRPr>
    </a:lvl2pPr>
    <a:lvl3pPr marL="9124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ＭＳ Ｐゴシック" pitchFamily="34" charset="-128"/>
        <a:cs typeface="ＭＳ Ｐゴシック" pitchFamily="34" charset="-128"/>
      </a:defRPr>
    </a:lvl3pPr>
    <a:lvl4pPr marL="136869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ＭＳ Ｐゴシック" pitchFamily="34" charset="-128"/>
        <a:cs typeface="ＭＳ Ｐゴシック" pitchFamily="34" charset="-128"/>
      </a:defRPr>
    </a:lvl4pPr>
    <a:lvl5pPr marL="182493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ＭＳ Ｐゴシック" pitchFamily="34" charset="-128"/>
        <a:cs typeface="ＭＳ Ｐゴシック" pitchFamily="34" charset="-128"/>
      </a:defRPr>
    </a:lvl5pPr>
    <a:lvl6pPr marL="2281165" algn="l" defTabSz="456231" rtl="0" eaLnBrk="1" latinLnBrk="0" hangingPunct="1">
      <a:defRPr kern="1200">
        <a:solidFill>
          <a:schemeClr val="tx1"/>
        </a:solidFill>
        <a:latin typeface="Arial" pitchFamily="-102" charset="0"/>
        <a:ea typeface="ＭＳ Ｐゴシック" pitchFamily="34" charset="-128"/>
        <a:cs typeface="ＭＳ Ｐゴシック" pitchFamily="34" charset="-128"/>
      </a:defRPr>
    </a:lvl6pPr>
    <a:lvl7pPr marL="2737398" algn="l" defTabSz="456231" rtl="0" eaLnBrk="1" latinLnBrk="0" hangingPunct="1">
      <a:defRPr kern="1200">
        <a:solidFill>
          <a:schemeClr val="tx1"/>
        </a:solidFill>
        <a:latin typeface="Arial" pitchFamily="-102" charset="0"/>
        <a:ea typeface="ＭＳ Ｐゴシック" pitchFamily="34" charset="-128"/>
        <a:cs typeface="ＭＳ Ｐゴシック" pitchFamily="34" charset="-128"/>
      </a:defRPr>
    </a:lvl7pPr>
    <a:lvl8pPr marL="3193630" algn="l" defTabSz="456231" rtl="0" eaLnBrk="1" latinLnBrk="0" hangingPunct="1">
      <a:defRPr kern="1200">
        <a:solidFill>
          <a:schemeClr val="tx1"/>
        </a:solidFill>
        <a:latin typeface="Arial" pitchFamily="-102" charset="0"/>
        <a:ea typeface="ＭＳ Ｐゴシック" pitchFamily="34" charset="-128"/>
        <a:cs typeface="ＭＳ Ｐゴシック" pitchFamily="34" charset="-128"/>
      </a:defRPr>
    </a:lvl8pPr>
    <a:lvl9pPr marL="3649862" algn="l" defTabSz="456231" rtl="0" eaLnBrk="1" latinLnBrk="0" hangingPunct="1">
      <a:defRPr kern="1200">
        <a:solidFill>
          <a:schemeClr val="tx1"/>
        </a:solidFill>
        <a:latin typeface="Arial" pitchFamily="-102" charset="0"/>
        <a:ea typeface="ＭＳ Ｐゴシック" pitchFamily="34" charset="-128"/>
        <a:cs typeface="ＭＳ Ｐゴシック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A49"/>
    <a:srgbClr val="0000FF"/>
    <a:srgbClr val="54FF3A"/>
    <a:srgbClr val="3366FF"/>
    <a:srgbClr val="3399FF"/>
    <a:srgbClr val="000000"/>
    <a:srgbClr val="0099CC"/>
    <a:srgbClr val="FFFF00"/>
    <a:srgbClr val="EAEAEA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35" autoAdjust="0"/>
    <p:restoredTop sz="94660"/>
  </p:normalViewPr>
  <p:slideViewPr>
    <p:cSldViewPr>
      <p:cViewPr>
        <p:scale>
          <a:sx n="85" d="100"/>
          <a:sy n="85" d="100"/>
        </p:scale>
        <p:origin x="-1432" y="-360"/>
      </p:cViewPr>
      <p:guideLst>
        <p:guide orient="horz" pos="657"/>
        <p:guide pos="64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652" y="-102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5" rIns="99031" bIns="49515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7904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5" rIns="99031" bIns="49515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  <a:ea typeface="Arial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5" rIns="99031" bIns="4951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  <a:ea typeface="Arial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8200" y="768350"/>
            <a:ext cx="5422900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5" rIns="99031" bIns="495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5" rIns="99031" bIns="49515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  <a:ea typeface="Arial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1" tIns="49515" rIns="99031" bIns="4951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ea typeface="Arial"/>
                <a:cs typeface="Arial"/>
              </a:defRPr>
            </a:lvl1pPr>
          </a:lstStyle>
          <a:p>
            <a:pPr>
              <a:defRPr/>
            </a:pPr>
            <a:fld id="{E02F7347-37DA-EF45-9389-E23395A8DC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57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Arial"/>
        <a:cs typeface="Arial"/>
      </a:defRPr>
    </a:lvl1pPr>
    <a:lvl2pPr marL="456231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Arial"/>
        <a:cs typeface="+mn-cs"/>
      </a:defRPr>
    </a:lvl2pPr>
    <a:lvl3pPr marL="91245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Arial"/>
        <a:cs typeface="Arial"/>
      </a:defRPr>
    </a:lvl3pPr>
    <a:lvl4pPr marL="1368697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Arial"/>
        <a:cs typeface="+mn-cs"/>
      </a:defRPr>
    </a:lvl4pPr>
    <a:lvl5pPr marL="1824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Arial"/>
        <a:cs typeface="+mn-cs"/>
      </a:defRPr>
    </a:lvl5pPr>
    <a:lvl6pPr marL="2281165" algn="l" defTabSz="91245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7398" algn="l" defTabSz="91245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3630" algn="l" defTabSz="91245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9862" algn="l" defTabSz="91245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021682" y="9930495"/>
            <a:ext cx="3075981" cy="30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487" tIns="50693" rIns="97487" bIns="50693" anchor="b">
            <a:prstTxWarp prst="textNoShape">
              <a:avLst/>
            </a:prstTxWarp>
            <a:spAutoFit/>
          </a:bodyPr>
          <a:lstStyle/>
          <a:p>
            <a:pPr algn="r" defTabSz="989935">
              <a:buClr>
                <a:srgbClr val="000000"/>
              </a:buClr>
              <a:buSzPct val="100000"/>
              <a:tabLst>
                <a:tab pos="0" algn="l"/>
                <a:tab pos="989935" algn="l"/>
                <a:tab pos="1981537" algn="l"/>
                <a:tab pos="2971473" algn="l"/>
                <a:tab pos="3961408" algn="l"/>
                <a:tab pos="4953009" algn="l"/>
                <a:tab pos="5942944" algn="l"/>
                <a:tab pos="6932879" algn="l"/>
                <a:tab pos="7924481" algn="l"/>
                <a:tab pos="8914417" algn="l"/>
                <a:tab pos="9904352" algn="l"/>
                <a:tab pos="10894287" algn="l"/>
              </a:tabLst>
            </a:pPr>
            <a:fld id="{059884D5-615A-7A44-ACAC-F8420C08E739}" type="slidenum">
              <a:rPr lang="en-GB" sz="1300">
                <a:latin typeface="Times New Roman" pitchFamily="-102" charset="0"/>
                <a:ea typeface="Arial"/>
                <a:cs typeface="Arial"/>
              </a:rPr>
              <a:pPr algn="r" defTabSz="989935">
                <a:buClr>
                  <a:srgbClr val="000000"/>
                </a:buClr>
                <a:buSzPct val="100000"/>
                <a:tabLst>
                  <a:tab pos="0" algn="l"/>
                  <a:tab pos="989935" algn="l"/>
                  <a:tab pos="1981537" algn="l"/>
                  <a:tab pos="2971473" algn="l"/>
                  <a:tab pos="3961408" algn="l"/>
                  <a:tab pos="4953009" algn="l"/>
                  <a:tab pos="5942944" algn="l"/>
                  <a:tab pos="6932879" algn="l"/>
                  <a:tab pos="7924481" algn="l"/>
                  <a:tab pos="8914417" algn="l"/>
                  <a:tab pos="9904352" algn="l"/>
                  <a:tab pos="10894287" algn="l"/>
                </a:tabLst>
              </a:pPr>
              <a:t>10</a:t>
            </a:fld>
            <a:endParaRPr lang="en-GB" sz="1300" dirty="0">
              <a:latin typeface="Times New Roman" pitchFamily="-102" charset="0"/>
              <a:ea typeface="Arial"/>
              <a:cs typeface="Arial"/>
            </a:endParaRPr>
          </a:p>
        </p:txBody>
      </p:sp>
      <p:sp>
        <p:nvSpPr>
          <p:cNvPr id="686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8200" y="768350"/>
            <a:ext cx="5422900" cy="3835400"/>
          </a:xfrm>
          <a:solidFill>
            <a:srgbClr val="FFFFFF"/>
          </a:solidFill>
          <a:ln/>
        </p:spPr>
      </p:sp>
      <p:sp>
        <p:nvSpPr>
          <p:cNvPr id="68612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/>
            <a:endParaRPr lang="fr-FR" dirty="0">
              <a:latin typeface="Times New Roman" pitchFamily="-102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8200" y="768350"/>
            <a:ext cx="5422900" cy="3835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E372D-AC9F-4317-9E32-6B6A2BD440CA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8200" y="768350"/>
            <a:ext cx="5422900" cy="3835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E372D-AC9F-4317-9E32-6B6A2BD440CA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8200" y="768350"/>
            <a:ext cx="5422900" cy="3835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8E372D-AC9F-4317-9E32-6B6A2BD440CA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021682" y="9930495"/>
            <a:ext cx="3075981" cy="30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487" tIns="50693" rIns="97487" bIns="50693" anchor="b">
            <a:prstTxWarp prst="textNoShape">
              <a:avLst/>
            </a:prstTxWarp>
            <a:spAutoFit/>
          </a:bodyPr>
          <a:lstStyle/>
          <a:p>
            <a:pPr algn="r" defTabSz="989935">
              <a:buClr>
                <a:srgbClr val="000000"/>
              </a:buClr>
              <a:buSzPct val="100000"/>
              <a:tabLst>
                <a:tab pos="0" algn="l"/>
                <a:tab pos="989935" algn="l"/>
                <a:tab pos="1981537" algn="l"/>
                <a:tab pos="2971473" algn="l"/>
                <a:tab pos="3961408" algn="l"/>
                <a:tab pos="4953009" algn="l"/>
                <a:tab pos="5942944" algn="l"/>
                <a:tab pos="6932879" algn="l"/>
                <a:tab pos="7924481" algn="l"/>
                <a:tab pos="8914417" algn="l"/>
                <a:tab pos="9904352" algn="l"/>
                <a:tab pos="10894287" algn="l"/>
              </a:tabLst>
            </a:pPr>
            <a:fld id="{059884D5-615A-7A44-ACAC-F8420C08E739}" type="slidenum">
              <a:rPr lang="en-GB" sz="1300">
                <a:latin typeface="Times New Roman" pitchFamily="-102" charset="0"/>
                <a:ea typeface="Arial"/>
                <a:cs typeface="Arial"/>
              </a:rPr>
              <a:pPr algn="r" defTabSz="989935">
                <a:buClr>
                  <a:srgbClr val="000000"/>
                </a:buClr>
                <a:buSzPct val="100000"/>
                <a:tabLst>
                  <a:tab pos="0" algn="l"/>
                  <a:tab pos="989935" algn="l"/>
                  <a:tab pos="1981537" algn="l"/>
                  <a:tab pos="2971473" algn="l"/>
                  <a:tab pos="3961408" algn="l"/>
                  <a:tab pos="4953009" algn="l"/>
                  <a:tab pos="5942944" algn="l"/>
                  <a:tab pos="6932879" algn="l"/>
                  <a:tab pos="7924481" algn="l"/>
                  <a:tab pos="8914417" algn="l"/>
                  <a:tab pos="9904352" algn="l"/>
                  <a:tab pos="10894287" algn="l"/>
                </a:tabLst>
              </a:pPr>
              <a:t>11</a:t>
            </a:fld>
            <a:endParaRPr lang="en-GB" sz="1300" dirty="0">
              <a:latin typeface="Times New Roman" pitchFamily="-102" charset="0"/>
              <a:ea typeface="Arial"/>
              <a:cs typeface="Arial"/>
            </a:endParaRPr>
          </a:p>
        </p:txBody>
      </p:sp>
      <p:sp>
        <p:nvSpPr>
          <p:cNvPr id="686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8200" y="768350"/>
            <a:ext cx="5422900" cy="3835400"/>
          </a:xfrm>
          <a:solidFill>
            <a:srgbClr val="FFFFFF"/>
          </a:solidFill>
          <a:ln/>
        </p:spPr>
      </p:sp>
      <p:sp>
        <p:nvSpPr>
          <p:cNvPr id="68612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/>
            <a:endParaRPr lang="fr-FR" dirty="0">
              <a:latin typeface="Times New Roman" pitchFamily="-10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021682" y="9930495"/>
            <a:ext cx="3075981" cy="30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487" tIns="50693" rIns="97487" bIns="50693" anchor="b">
            <a:prstTxWarp prst="textNoShape">
              <a:avLst/>
            </a:prstTxWarp>
            <a:spAutoFit/>
          </a:bodyPr>
          <a:lstStyle/>
          <a:p>
            <a:pPr algn="r" defTabSz="989935">
              <a:buClr>
                <a:srgbClr val="000000"/>
              </a:buClr>
              <a:buSzPct val="100000"/>
              <a:tabLst>
                <a:tab pos="0" algn="l"/>
                <a:tab pos="989935" algn="l"/>
                <a:tab pos="1981537" algn="l"/>
                <a:tab pos="2971473" algn="l"/>
                <a:tab pos="3961408" algn="l"/>
                <a:tab pos="4953009" algn="l"/>
                <a:tab pos="5942944" algn="l"/>
                <a:tab pos="6932879" algn="l"/>
                <a:tab pos="7924481" algn="l"/>
                <a:tab pos="8914417" algn="l"/>
                <a:tab pos="9904352" algn="l"/>
                <a:tab pos="10894287" algn="l"/>
              </a:tabLst>
            </a:pPr>
            <a:fld id="{059884D5-615A-7A44-ACAC-F8420C08E739}" type="slidenum">
              <a:rPr lang="en-GB" sz="1300">
                <a:latin typeface="Times New Roman" pitchFamily="-102" charset="0"/>
                <a:ea typeface="Arial"/>
                <a:cs typeface="Arial"/>
              </a:rPr>
              <a:pPr algn="r" defTabSz="989935">
                <a:buClr>
                  <a:srgbClr val="000000"/>
                </a:buClr>
                <a:buSzPct val="100000"/>
                <a:tabLst>
                  <a:tab pos="0" algn="l"/>
                  <a:tab pos="989935" algn="l"/>
                  <a:tab pos="1981537" algn="l"/>
                  <a:tab pos="2971473" algn="l"/>
                  <a:tab pos="3961408" algn="l"/>
                  <a:tab pos="4953009" algn="l"/>
                  <a:tab pos="5942944" algn="l"/>
                  <a:tab pos="6932879" algn="l"/>
                  <a:tab pos="7924481" algn="l"/>
                  <a:tab pos="8914417" algn="l"/>
                  <a:tab pos="9904352" algn="l"/>
                  <a:tab pos="10894287" algn="l"/>
                </a:tabLst>
              </a:pPr>
              <a:t>12</a:t>
            </a:fld>
            <a:endParaRPr lang="en-GB" sz="1300" dirty="0">
              <a:latin typeface="Times New Roman" pitchFamily="-102" charset="0"/>
              <a:ea typeface="Arial"/>
              <a:cs typeface="Arial"/>
            </a:endParaRPr>
          </a:p>
        </p:txBody>
      </p:sp>
      <p:sp>
        <p:nvSpPr>
          <p:cNvPr id="686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8200" y="768350"/>
            <a:ext cx="5422900" cy="3835400"/>
          </a:xfrm>
          <a:solidFill>
            <a:srgbClr val="FFFFFF"/>
          </a:solidFill>
          <a:ln/>
        </p:spPr>
      </p:sp>
      <p:sp>
        <p:nvSpPr>
          <p:cNvPr id="68612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/>
            <a:endParaRPr lang="fr-FR" dirty="0">
              <a:latin typeface="Times New Roman" pitchFamily="-10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38200" y="768350"/>
            <a:ext cx="5422900" cy="3835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F7347-37DA-EF45-9389-E23395A8DCA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12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38200" y="768350"/>
            <a:ext cx="5422900" cy="3835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F7347-37DA-EF45-9389-E23395A8DCA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12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38200" y="768350"/>
            <a:ext cx="5422900" cy="3835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F7347-37DA-EF45-9389-E23395A8DCA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12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38200" y="768350"/>
            <a:ext cx="5422900" cy="3835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F7347-37DA-EF45-9389-E23395A8DCA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12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021682" y="9930495"/>
            <a:ext cx="3075981" cy="30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487" tIns="50693" rIns="97487" bIns="50693" anchor="b">
            <a:prstTxWarp prst="textNoShape">
              <a:avLst/>
            </a:prstTxWarp>
            <a:spAutoFit/>
          </a:bodyPr>
          <a:lstStyle/>
          <a:p>
            <a:pPr algn="r" defTabSz="989935">
              <a:buClr>
                <a:srgbClr val="000000"/>
              </a:buClr>
              <a:buSzPct val="100000"/>
              <a:tabLst>
                <a:tab pos="0" algn="l"/>
                <a:tab pos="989935" algn="l"/>
                <a:tab pos="1981537" algn="l"/>
                <a:tab pos="2971473" algn="l"/>
                <a:tab pos="3961408" algn="l"/>
                <a:tab pos="4953009" algn="l"/>
                <a:tab pos="5942944" algn="l"/>
                <a:tab pos="6932879" algn="l"/>
                <a:tab pos="7924481" algn="l"/>
                <a:tab pos="8914417" algn="l"/>
                <a:tab pos="9904352" algn="l"/>
                <a:tab pos="10894287" algn="l"/>
              </a:tabLst>
            </a:pPr>
            <a:fld id="{059884D5-615A-7A44-ACAC-F8420C08E739}" type="slidenum">
              <a:rPr lang="en-GB" sz="1300">
                <a:latin typeface="Times New Roman" pitchFamily="-102" charset="0"/>
                <a:ea typeface="Arial"/>
                <a:cs typeface="Arial"/>
              </a:rPr>
              <a:pPr algn="r" defTabSz="989935">
                <a:buClr>
                  <a:srgbClr val="000000"/>
                </a:buClr>
                <a:buSzPct val="100000"/>
                <a:tabLst>
                  <a:tab pos="0" algn="l"/>
                  <a:tab pos="989935" algn="l"/>
                  <a:tab pos="1981537" algn="l"/>
                  <a:tab pos="2971473" algn="l"/>
                  <a:tab pos="3961408" algn="l"/>
                  <a:tab pos="4953009" algn="l"/>
                  <a:tab pos="5942944" algn="l"/>
                  <a:tab pos="6932879" algn="l"/>
                  <a:tab pos="7924481" algn="l"/>
                  <a:tab pos="8914417" algn="l"/>
                  <a:tab pos="9904352" algn="l"/>
                  <a:tab pos="10894287" algn="l"/>
                </a:tabLst>
              </a:pPr>
              <a:t>21</a:t>
            </a:fld>
            <a:endParaRPr lang="en-GB" sz="1300" dirty="0">
              <a:latin typeface="Times New Roman" pitchFamily="-102" charset="0"/>
              <a:ea typeface="Arial"/>
              <a:cs typeface="Arial"/>
            </a:endParaRPr>
          </a:p>
        </p:txBody>
      </p:sp>
      <p:sp>
        <p:nvSpPr>
          <p:cNvPr id="686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8200" y="768350"/>
            <a:ext cx="5422900" cy="3835400"/>
          </a:xfrm>
          <a:solidFill>
            <a:srgbClr val="FFFFFF"/>
          </a:solidFill>
          <a:ln/>
        </p:spPr>
      </p:sp>
      <p:sp>
        <p:nvSpPr>
          <p:cNvPr id="68612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/>
            <a:endParaRPr lang="fr-FR" dirty="0">
              <a:latin typeface="Times New Roman" pitchFamily="-102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021682" y="9930495"/>
            <a:ext cx="3075981" cy="30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487" tIns="50693" rIns="97487" bIns="50693" anchor="b">
            <a:prstTxWarp prst="textNoShape">
              <a:avLst/>
            </a:prstTxWarp>
            <a:spAutoFit/>
          </a:bodyPr>
          <a:lstStyle/>
          <a:p>
            <a:pPr algn="r" defTabSz="989935">
              <a:buClr>
                <a:srgbClr val="000000"/>
              </a:buClr>
              <a:buSzPct val="100000"/>
              <a:tabLst>
                <a:tab pos="0" algn="l"/>
                <a:tab pos="989935" algn="l"/>
                <a:tab pos="1981537" algn="l"/>
                <a:tab pos="2971473" algn="l"/>
                <a:tab pos="3961408" algn="l"/>
                <a:tab pos="4953009" algn="l"/>
                <a:tab pos="5942944" algn="l"/>
                <a:tab pos="6932879" algn="l"/>
                <a:tab pos="7924481" algn="l"/>
                <a:tab pos="8914417" algn="l"/>
                <a:tab pos="9904352" algn="l"/>
                <a:tab pos="10894287" algn="l"/>
              </a:tabLst>
            </a:pPr>
            <a:fld id="{059884D5-615A-7A44-ACAC-F8420C08E739}" type="slidenum">
              <a:rPr lang="en-GB" sz="1300">
                <a:latin typeface="Times New Roman" pitchFamily="-102" charset="0"/>
                <a:ea typeface="Arial"/>
                <a:cs typeface="Arial"/>
              </a:rPr>
              <a:pPr algn="r" defTabSz="989935">
                <a:buClr>
                  <a:srgbClr val="000000"/>
                </a:buClr>
                <a:buSzPct val="100000"/>
                <a:tabLst>
                  <a:tab pos="0" algn="l"/>
                  <a:tab pos="989935" algn="l"/>
                  <a:tab pos="1981537" algn="l"/>
                  <a:tab pos="2971473" algn="l"/>
                  <a:tab pos="3961408" algn="l"/>
                  <a:tab pos="4953009" algn="l"/>
                  <a:tab pos="5942944" algn="l"/>
                  <a:tab pos="6932879" algn="l"/>
                  <a:tab pos="7924481" algn="l"/>
                  <a:tab pos="8914417" algn="l"/>
                  <a:tab pos="9904352" algn="l"/>
                  <a:tab pos="10894287" algn="l"/>
                </a:tabLst>
              </a:pPr>
              <a:t>23</a:t>
            </a:fld>
            <a:endParaRPr lang="en-GB" sz="1300" dirty="0">
              <a:latin typeface="Times New Roman" pitchFamily="-102" charset="0"/>
              <a:ea typeface="Arial"/>
              <a:cs typeface="Arial"/>
            </a:endParaRPr>
          </a:p>
        </p:txBody>
      </p:sp>
      <p:sp>
        <p:nvSpPr>
          <p:cNvPr id="686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8200" y="768350"/>
            <a:ext cx="5422900" cy="3835400"/>
          </a:xfrm>
          <a:solidFill>
            <a:srgbClr val="FFFFFF"/>
          </a:solidFill>
          <a:ln/>
        </p:spPr>
      </p:sp>
      <p:sp>
        <p:nvSpPr>
          <p:cNvPr id="68612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/>
            <a:endParaRPr lang="fr-FR" dirty="0">
              <a:latin typeface="Times New Roman" pitchFamily="-10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8732"/>
            <a:ext cx="10693400" cy="7670847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65BA95-5034-0745-A36D-F50BDB594D8B}" type="datetimeFigureOut">
              <a:rPr lang="fr-FR" smtClean="0"/>
              <a:pPr/>
              <a:t>7/04/18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C49B70-F1A0-5941-9940-38C2828735E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>
          <a:xfrm>
            <a:off x="7663603" y="6889151"/>
            <a:ext cx="2227792" cy="504084"/>
          </a:xfrm>
          <a:prstGeom prst="rect">
            <a:avLst/>
          </a:prstGeom>
          <a:ln/>
        </p:spPr>
        <p:txBody>
          <a:bodyPr vert="horz" lIns="104050" tIns="52025" rIns="104050" bIns="52025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halkboard"/>
                <a:ea typeface="ＭＳ Ｐゴシック" pitchFamily="34" charset="-128"/>
                <a:cs typeface="Chalkboard"/>
              </a:defRPr>
            </a:lvl1pPr>
            <a:lvl2pPr marL="41976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2" charset="0"/>
                <a:ea typeface="ＭＳ Ｐゴシック" pitchFamily="34" charset="-128"/>
                <a:cs typeface="ＭＳ Ｐゴシック" pitchFamily="34" charset="-128"/>
              </a:defRPr>
            </a:lvl2pPr>
            <a:lvl3pPr marL="8395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2" charset="0"/>
                <a:ea typeface="ＭＳ Ｐゴシック" pitchFamily="34" charset="-128"/>
                <a:cs typeface="ＭＳ Ｐゴシック" pitchFamily="34" charset="-128"/>
              </a:defRPr>
            </a:lvl3pPr>
            <a:lvl4pPr marL="125930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2" charset="0"/>
                <a:ea typeface="ＭＳ Ｐゴシック" pitchFamily="34" charset="-128"/>
                <a:cs typeface="ＭＳ Ｐゴシック" pitchFamily="34" charset="-128"/>
              </a:defRPr>
            </a:lvl4pPr>
            <a:lvl5pPr marL="167906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2" charset="0"/>
                <a:ea typeface="ＭＳ Ｐゴシック" pitchFamily="34" charset="-128"/>
                <a:cs typeface="ＭＳ Ｐゴシック" pitchFamily="34" charset="-128"/>
              </a:defRPr>
            </a:lvl5pPr>
            <a:lvl6pPr marL="2098836" algn="l" defTabSz="419767" rtl="0" eaLnBrk="1" latinLnBrk="0" hangingPunct="1">
              <a:defRPr kern="1200">
                <a:solidFill>
                  <a:schemeClr val="tx1"/>
                </a:solidFill>
                <a:latin typeface="Arial" pitchFamily="-102" charset="0"/>
                <a:ea typeface="ＭＳ Ｐゴシック" pitchFamily="34" charset="-128"/>
                <a:cs typeface="ＭＳ Ｐゴシック" pitchFamily="34" charset="-128"/>
              </a:defRPr>
            </a:lvl6pPr>
            <a:lvl7pPr marL="2518604" algn="l" defTabSz="419767" rtl="0" eaLnBrk="1" latinLnBrk="0" hangingPunct="1">
              <a:defRPr kern="1200">
                <a:solidFill>
                  <a:schemeClr val="tx1"/>
                </a:solidFill>
                <a:latin typeface="Arial" pitchFamily="-102" charset="0"/>
                <a:ea typeface="ＭＳ Ｐゴシック" pitchFamily="34" charset="-128"/>
                <a:cs typeface="ＭＳ Ｐゴシック" pitchFamily="34" charset="-128"/>
              </a:defRPr>
            </a:lvl7pPr>
            <a:lvl8pPr marL="2938371" algn="l" defTabSz="419767" rtl="0" eaLnBrk="1" latinLnBrk="0" hangingPunct="1">
              <a:defRPr kern="1200">
                <a:solidFill>
                  <a:schemeClr val="tx1"/>
                </a:solidFill>
                <a:latin typeface="Arial" pitchFamily="-102" charset="0"/>
                <a:ea typeface="ＭＳ Ｐゴシック" pitchFamily="34" charset="-128"/>
                <a:cs typeface="ＭＳ Ｐゴシック" pitchFamily="34" charset="-128"/>
              </a:defRPr>
            </a:lvl8pPr>
            <a:lvl9pPr marL="3358138" algn="l" defTabSz="419767" rtl="0" eaLnBrk="1" latinLnBrk="0" hangingPunct="1">
              <a:defRPr kern="1200">
                <a:solidFill>
                  <a:schemeClr val="tx1"/>
                </a:solidFill>
                <a:latin typeface="Arial" pitchFamily="-102" charset="0"/>
                <a:ea typeface="ＭＳ Ｐゴシック" pitchFamily="34" charset="-128"/>
                <a:cs typeface="ＭＳ Ｐゴシック" pitchFamily="34" charset="-128"/>
              </a:defRPr>
            </a:lvl9pPr>
          </a:lstStyle>
          <a:p>
            <a:pPr>
              <a:defRPr/>
            </a:pPr>
            <a:fld id="{8360D655-DF41-D644-9497-13E4C5DA2307}" type="slidenum">
              <a:rPr lang="fr-FR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918" y="1557667"/>
            <a:ext cx="9461912" cy="425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rmula-1-chequered-flag.jp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9465" y="1517957"/>
            <a:ext cx="10514529" cy="4730083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6327798" cy="699105"/>
          </a:xfrm>
          <a:prstGeom prst="rect">
            <a:avLst/>
          </a:prstGeom>
          <a:ln>
            <a:noFill/>
          </a:ln>
        </p:spPr>
        <p:txBody>
          <a:bodyPr vert="horz" lIns="104050" tIns="52025" rIns="104050" bIns="52025"/>
          <a:lstStyle>
            <a:lvl1pPr>
              <a:defRPr sz="3700" b="0" i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/>
                <a:cs typeface="American Typewriter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36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BA95-5034-0745-A36D-F50BDB594D8B}" type="datetimeFigureOut">
              <a:rPr lang="fr-FR" smtClean="0"/>
              <a:t>7/04/18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9B70-F1A0-5941-9940-38C2828735E7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7102" y="49202"/>
            <a:ext cx="3286315" cy="1319475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6327798" cy="699105"/>
          </a:xfrm>
          <a:prstGeom prst="rect">
            <a:avLst/>
          </a:prstGeom>
          <a:ln>
            <a:noFill/>
          </a:ln>
        </p:spPr>
        <p:txBody>
          <a:bodyPr vert="horz" lIns="104050" tIns="52025" rIns="104050" bIns="52025"/>
          <a:lstStyle>
            <a:lvl1pPr>
              <a:defRPr sz="370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/>
                <a:cs typeface="American Typewriter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45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BA95-5034-0745-A36D-F50BDB594D8B}" type="datetimeFigureOut">
              <a:rPr lang="fr-FR" smtClean="0"/>
              <a:t>7/04/18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9B70-F1A0-5941-9940-38C2828735E7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7713" y="116529"/>
            <a:ext cx="2436299" cy="1163253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6327798" cy="699105"/>
          </a:xfrm>
          <a:prstGeom prst="rect">
            <a:avLst/>
          </a:prstGeom>
          <a:ln>
            <a:noFill/>
          </a:ln>
        </p:spPr>
        <p:txBody>
          <a:bodyPr vert="horz" lIns="104050" tIns="52025" rIns="104050" bIns="52025"/>
          <a:lstStyle>
            <a:lvl1pPr>
              <a:defRPr sz="370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/>
                <a:cs typeface="American Typewriter"/>
              </a:defRPr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56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3" y="0"/>
            <a:ext cx="10736693" cy="756126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5454" y="-8225"/>
            <a:ext cx="2245462" cy="10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7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  <a:prstGeom prst="rect">
            <a:avLst/>
          </a:prstGeom>
        </p:spPr>
        <p:txBody>
          <a:bodyPr lIns="104306" tIns="52153" rIns="104306" bIns="52153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  <a:prstGeom prst="rect">
            <a:avLst/>
          </a:prstGeom>
        </p:spPr>
        <p:txBody>
          <a:bodyPr lIns="104306" tIns="52153" rIns="104306" bIns="5215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2AB0-2BB7-8248-A1C1-B620A4AD66B0}" type="datetimeFigureOut">
              <a:rPr lang="fr-FR" smtClean="0"/>
              <a:t>7/04/18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4CC8-495A-624F-89CF-A6BE326EEF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27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976E-2C14-40BE-AB33-8AB0A92AF7BB}" type="datetimeFigureOut">
              <a:rPr lang="en-GB" smtClean="0"/>
              <a:t>7/04/18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0850A-6306-4F3D-B707-01160EA1E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4671" y="7008186"/>
            <a:ext cx="2495127" cy="402567"/>
          </a:xfrm>
          <a:prstGeom prst="rect">
            <a:avLst/>
          </a:prstGeom>
        </p:spPr>
        <p:txBody>
          <a:bodyPr vert="horz" lIns="104068" tIns="52034" rIns="104068" bIns="5203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5BA95-5034-0745-A36D-F50BDB594D8B}" type="datetimeFigureOut">
              <a:rPr lang="fr-FR" smtClean="0"/>
              <a:t>7/04/18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53582" y="7008186"/>
            <a:ext cx="3386243" cy="402567"/>
          </a:xfrm>
          <a:prstGeom prst="rect">
            <a:avLst/>
          </a:prstGeom>
        </p:spPr>
        <p:txBody>
          <a:bodyPr vert="horz" lIns="104068" tIns="52034" rIns="104068" bIns="5203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63603" y="7008186"/>
            <a:ext cx="2495127" cy="402567"/>
          </a:xfrm>
          <a:prstGeom prst="rect">
            <a:avLst/>
          </a:prstGeom>
        </p:spPr>
        <p:txBody>
          <a:bodyPr vert="horz" lIns="104068" tIns="52034" rIns="104068" bIns="5203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9B70-F1A0-5941-9940-38C2828735E7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-10951" y="0"/>
            <a:ext cx="10694988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285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520334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248" indent="-390248" algn="l" defTabSz="520334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5540" indent="-325214" algn="l" defTabSz="520334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833" indent="-260166" algn="l" defTabSz="520334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1166" indent="-260166" algn="l" defTabSz="520334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1501" indent="-260166" algn="l" defTabSz="520334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1832" indent="-260166" algn="l" defTabSz="52033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2164" indent="-260166" algn="l" defTabSz="52033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2499" indent="-260166" algn="l" defTabSz="52033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2832" indent="-260166" algn="l" defTabSz="520334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203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0334" algn="l" defTabSz="5203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0666" algn="l" defTabSz="5203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1000" algn="l" defTabSz="5203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1334" algn="l" defTabSz="5203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1664" algn="l" defTabSz="5203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2000" algn="l" defTabSz="5203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2332" algn="l" defTabSz="5203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2662" algn="l" defTabSz="5203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671" y="7008186"/>
            <a:ext cx="2495127" cy="402567"/>
          </a:xfrm>
          <a:prstGeom prst="rect">
            <a:avLst/>
          </a:prstGeom>
        </p:spPr>
        <p:txBody>
          <a:bodyPr vert="horz" lIns="104060" tIns="52031" rIns="104060" bIns="5203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5976E-2C14-40BE-AB33-8AB0A92AF7BB}" type="datetimeFigureOut">
              <a:rPr lang="en-GB" smtClean="0"/>
              <a:t>7/04/18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3582" y="7008186"/>
            <a:ext cx="3386243" cy="402567"/>
          </a:xfrm>
          <a:prstGeom prst="rect">
            <a:avLst/>
          </a:prstGeom>
        </p:spPr>
        <p:txBody>
          <a:bodyPr vert="horz" lIns="104060" tIns="52031" rIns="104060" bIns="5203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3603" y="7008186"/>
            <a:ext cx="2495127" cy="402567"/>
          </a:xfrm>
          <a:prstGeom prst="rect">
            <a:avLst/>
          </a:prstGeom>
        </p:spPr>
        <p:txBody>
          <a:bodyPr vert="horz" lIns="104060" tIns="52031" rIns="104060" bIns="5203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0850A-6306-4F3D-B707-01160EA1E84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590"/>
            <a:ext cx="10694988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6934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630879" y="40152"/>
            <a:ext cx="158432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96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2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104059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223" indent="-390223" algn="l" defTabSz="104059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5483" indent="-325190" algn="l" defTabSz="1040597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746" indent="-260148" algn="l" defTabSz="10405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1042" indent="-260148" algn="l" defTabSz="1040597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1339" indent="-260148" algn="l" defTabSz="1040597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1638" indent="-260148" algn="l" defTabSz="10405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1937" indent="-260148" algn="l" defTabSz="10405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2239" indent="-260148" algn="l" defTabSz="10405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2532" indent="-260148" algn="l" defTabSz="104059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05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0298" algn="l" defTabSz="10405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0597" algn="l" defTabSz="10405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0895" algn="l" defTabSz="10405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1190" algn="l" defTabSz="10405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1488" algn="l" defTabSz="10405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1789" algn="l" defTabSz="10405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2085" algn="l" defTabSz="10405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2381" algn="l" defTabSz="10405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Relationship Id="rId3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0.gif"/><Relationship Id="rId5" Type="http://schemas.openxmlformats.org/officeDocument/2006/relationships/image" Target="../media/image41.gif"/><Relationship Id="rId6" Type="http://schemas.openxmlformats.org/officeDocument/2006/relationships/image" Target="../media/image42.gif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3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3" Type="http://schemas.openxmlformats.org/officeDocument/2006/relationships/image" Target="../media/image50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198127" y="332663"/>
            <a:ext cx="7221979" cy="82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864" tIns="41932" rIns="83864" bIns="41932">
            <a:prstTxWarp prst="textNoShape">
              <a:avLst/>
            </a:prstTxWarp>
            <a:spAutoFit/>
          </a:bodyPr>
          <a:lstStyle/>
          <a:p>
            <a:pPr algn="r"/>
            <a:r>
              <a:rPr lang="en-GB" sz="3200" dirty="0">
                <a:solidFill>
                  <a:schemeClr val="bg1">
                    <a:lumMod val="50000"/>
                  </a:schemeClr>
                </a:solidFill>
                <a:latin typeface="Century Gothic"/>
                <a:ea typeface="Arial" pitchFamily="-102" charset="0"/>
                <a:cs typeface="Century Gothic"/>
              </a:rPr>
              <a:t>TEAM MANAGERS’ BRIEFING </a:t>
            </a:r>
            <a:endParaRPr lang="en-GB" sz="2400" dirty="0">
              <a:solidFill>
                <a:schemeClr val="bg1">
                  <a:lumMod val="50000"/>
                </a:schemeClr>
              </a:solidFill>
              <a:latin typeface="Century Gothic"/>
              <a:ea typeface="Arial" pitchFamily="-102" charset="0"/>
              <a:cs typeface="Century Gothic"/>
            </a:endParaRPr>
          </a:p>
          <a:p>
            <a:pPr algn="r"/>
            <a:endParaRPr lang="en-GB" sz="1600" dirty="0">
              <a:solidFill>
                <a:schemeClr val="bg1">
                  <a:lumMod val="50000"/>
                </a:schemeClr>
              </a:solidFill>
              <a:latin typeface="Century Gothic"/>
              <a:ea typeface="Arial" pitchFamily="-102" charset="0"/>
              <a:cs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54114" y="1478261"/>
            <a:ext cx="10639287" cy="639106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5682" tIns="47842" rIns="95682" bIns="47842" numCol="1" anchor="t" anchorCtr="0" compatLnSpc="1">
            <a:prstTxWarp prst="textNoShape">
              <a:avLst/>
            </a:prstTxWarp>
          </a:bodyPr>
          <a:lstStyle>
            <a:lvl1pPr marL="390500" indent="-390500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ＭＳ Ｐゴシック" pitchFamily="-28" charset="-128"/>
                <a:cs typeface="ＭＳ Ｐゴシック" pitchFamily="-28" charset="-128"/>
              </a:defRPr>
            </a:lvl1pPr>
            <a:lvl2pPr marL="847672" indent="-325418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tx1"/>
                </a:solidFill>
                <a:latin typeface="+mn-lt"/>
                <a:ea typeface="ＭＳ Ｐゴシック" pitchFamily="17" charset="-128"/>
              </a:defRPr>
            </a:lvl2pPr>
            <a:lvl3pPr marL="1303255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ヒラギノ角ゴ Pro W3" pitchFamily="-102" charset="-128"/>
                <a:cs typeface="ヒラギノ角ゴ Pro W3" pitchFamily="-102" charset="-128"/>
              </a:defRPr>
            </a:lvl3pPr>
            <a:lvl4pPr marL="1825509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tx1"/>
                </a:solidFill>
                <a:latin typeface="+mn-lt"/>
                <a:ea typeface="ヒラギノ角ゴ Pro W3" pitchFamily="-102" charset="-128"/>
              </a:defRPr>
            </a:lvl4pPr>
            <a:lvl5pPr marL="2346177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ヒラギノ角ゴ Pro W3" pitchFamily="-102" charset="-128"/>
              </a:defRPr>
            </a:lvl5pPr>
            <a:lvl6pPr marL="2803348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6pPr>
            <a:lvl7pPr marL="3260519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7pPr>
            <a:lvl8pPr marL="3717691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8pPr>
            <a:lvl9pPr marL="4174861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9pPr>
          </a:lstStyle>
          <a:p>
            <a:pPr marL="358872" lvl="1" indent="-358872"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sz="2400" dirty="0" err="1">
                <a:latin typeface="American Typewriter"/>
                <a:ea typeface="Arial"/>
                <a:cs typeface="American Typewriter"/>
              </a:rPr>
              <a:t>Onboard</a:t>
            </a:r>
            <a:r>
              <a:rPr lang="en-GB" sz="2400" dirty="0">
                <a:latin typeface="American Typewriter"/>
                <a:ea typeface="Arial"/>
                <a:cs typeface="American Typewriter"/>
              </a:rPr>
              <a:t> SAFETY cameras </a:t>
            </a:r>
            <a:r>
              <a:rPr lang="mr-IN" sz="2400" dirty="0">
                <a:latin typeface="American Typewriter"/>
                <a:ea typeface="Arial"/>
                <a:cs typeface="American Typewriter"/>
              </a:rPr>
              <a:t>–</a:t>
            </a:r>
            <a:r>
              <a:rPr lang="en-GB" sz="2400" dirty="0">
                <a:latin typeface="American Typewriter"/>
                <a:ea typeface="Arial"/>
                <a:cs typeface="American Typewriter"/>
              </a:rPr>
              <a:t> Checked at </a:t>
            </a:r>
            <a:r>
              <a:rPr lang="en-GB" sz="2400" dirty="0" err="1">
                <a:latin typeface="American Typewriter"/>
                <a:ea typeface="Arial"/>
                <a:cs typeface="American Typewriter"/>
              </a:rPr>
              <a:t>scrutineering</a:t>
            </a:r>
            <a:r>
              <a:rPr lang="en-GB" sz="2400" dirty="0">
                <a:latin typeface="American Typewriter"/>
                <a:ea typeface="Arial"/>
                <a:cs typeface="American Typewriter"/>
              </a:rPr>
              <a:t> </a:t>
            </a:r>
            <a:r>
              <a:rPr lang="mr-IN" sz="2400" dirty="0">
                <a:latin typeface="American Typewriter"/>
                <a:ea typeface="Arial"/>
                <a:cs typeface="American Typewriter"/>
              </a:rPr>
              <a:t>–</a:t>
            </a:r>
            <a:r>
              <a:rPr lang="en-GB" sz="2400" dirty="0">
                <a:latin typeface="American Typewriter"/>
                <a:ea typeface="Arial"/>
                <a:cs typeface="American Typewriter"/>
              </a:rPr>
              <a:t> SD from SRO</a:t>
            </a:r>
          </a:p>
          <a:p>
            <a:pPr marL="358872" lvl="1" indent="-358872"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sz="2300" dirty="0">
                <a:latin typeface="American Typewriter"/>
                <a:ea typeface="Arial"/>
                <a:cs typeface="American Typewriter"/>
              </a:rPr>
              <a:t>Additional “On board Camera” –request form Tech delegate</a:t>
            </a:r>
          </a:p>
          <a:p>
            <a:pPr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sz="2300" dirty="0">
                <a:latin typeface="American Typewriter"/>
                <a:ea typeface="Arial"/>
                <a:cs typeface="American Typewriter"/>
              </a:rPr>
              <a:t>In Am: driver &gt; 85 Kg – average weight reduced from the BOP</a:t>
            </a:r>
          </a:p>
          <a:p>
            <a:pPr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sz="2300" dirty="0">
                <a:latin typeface="American Typewriter"/>
                <a:ea typeface="Arial"/>
                <a:cs typeface="American Typewriter"/>
              </a:rPr>
              <a:t>Flashing head lights Max 3 times between two corners</a:t>
            </a:r>
          </a:p>
          <a:p>
            <a:pPr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sz="2300" dirty="0">
                <a:latin typeface="American Typewriter"/>
                <a:ea typeface="Arial"/>
                <a:cs typeface="American Typewriter"/>
              </a:rPr>
              <a:t>Wheels (warm) to the grid - before pit lane closes</a:t>
            </a:r>
          </a:p>
          <a:p>
            <a:pPr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sz="2300" dirty="0">
                <a:latin typeface="American Typewriter"/>
                <a:ea typeface="Arial"/>
                <a:cs typeface="American Typewriter"/>
              </a:rPr>
              <a:t>Pit gantry cameras mandatory recording during pit stops</a:t>
            </a:r>
          </a:p>
          <a:p>
            <a:pPr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sz="2300" dirty="0">
                <a:latin typeface="American Typewriter"/>
                <a:ea typeface="Arial"/>
                <a:cs typeface="American Typewriter"/>
              </a:rPr>
              <a:t>5’ before beginning of each session cars at 45°. </a:t>
            </a:r>
          </a:p>
          <a:p>
            <a:pPr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sz="2300" dirty="0">
                <a:latin typeface="American Typewriter"/>
                <a:ea typeface="Arial"/>
                <a:cs typeface="American Typewriter"/>
              </a:rPr>
              <a:t>Pit stop area allocated – Pit lane manager and RD</a:t>
            </a:r>
          </a:p>
          <a:p>
            <a:pPr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sz="2300" dirty="0">
                <a:latin typeface="American Typewriter"/>
                <a:ea typeface="Arial"/>
                <a:cs typeface="American Typewriter"/>
              </a:rPr>
              <a:t>Time spent in pit lane (DT, TP, FCY, SC) not in driver stint</a:t>
            </a:r>
          </a:p>
          <a:p>
            <a:pPr marL="0" indent="0">
              <a:spcBef>
                <a:spcPts val="0"/>
              </a:spcBef>
              <a:spcAft>
                <a:spcPts val="1369"/>
              </a:spcAft>
              <a:buNone/>
            </a:pPr>
            <a:endParaRPr lang="en-GB" sz="2300" dirty="0">
              <a:latin typeface="American Typewriter"/>
              <a:ea typeface="Arial"/>
              <a:cs typeface="American Typewriter"/>
            </a:endParaRPr>
          </a:p>
          <a:p>
            <a:pPr marL="0" indent="0">
              <a:spcBef>
                <a:spcPts val="0"/>
              </a:spcBef>
              <a:spcAft>
                <a:spcPts val="1369"/>
              </a:spcAft>
              <a:buNone/>
            </a:pPr>
            <a:endParaRPr lang="en-GB" sz="2300" dirty="0">
              <a:latin typeface="American Typewriter"/>
              <a:ea typeface="Arial"/>
              <a:cs typeface="American Typewriter"/>
            </a:endParaRPr>
          </a:p>
          <a:p>
            <a:pPr marL="0" indent="0">
              <a:spcBef>
                <a:spcPts val="0"/>
              </a:spcBef>
              <a:spcAft>
                <a:spcPts val="1369"/>
              </a:spcAft>
              <a:buNone/>
            </a:pPr>
            <a:endParaRPr lang="en-GB" sz="2300" dirty="0">
              <a:latin typeface="American Typewriter"/>
              <a:ea typeface="Arial"/>
              <a:cs typeface="American Typewriter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mtClean="0"/>
              <a:t>Info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1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799395" y="1756131"/>
            <a:ext cx="9220924" cy="50414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5615" tIns="47809" rIns="95615" bIns="47809" numCol="1" anchor="t" anchorCtr="0" compatLnSpc="1">
            <a:prstTxWarp prst="textNoShape">
              <a:avLst/>
            </a:prstTxWarp>
          </a:bodyPr>
          <a:lstStyle>
            <a:lvl1pPr marL="390500" indent="-390500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ＭＳ Ｐゴシック" pitchFamily="-28" charset="-128"/>
                <a:cs typeface="ＭＳ Ｐゴシック" pitchFamily="-28" charset="-128"/>
              </a:defRPr>
            </a:lvl1pPr>
            <a:lvl2pPr marL="847672" indent="-325418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tx1"/>
                </a:solidFill>
                <a:latin typeface="+mn-lt"/>
                <a:ea typeface="ＭＳ Ｐゴシック" pitchFamily="17" charset="-128"/>
              </a:defRPr>
            </a:lvl2pPr>
            <a:lvl3pPr marL="1303255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ヒラギノ角ゴ Pro W3" pitchFamily="-102" charset="-128"/>
                <a:cs typeface="ヒラギノ角ゴ Pro W3" pitchFamily="-102" charset="-128"/>
              </a:defRPr>
            </a:lvl3pPr>
            <a:lvl4pPr marL="1825509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tx1"/>
                </a:solidFill>
                <a:latin typeface="+mn-lt"/>
                <a:ea typeface="ヒラギノ角ゴ Pro W3" pitchFamily="-102" charset="-128"/>
              </a:defRPr>
            </a:lvl4pPr>
            <a:lvl5pPr marL="2346177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ヒラギノ角ゴ Pro W3" pitchFamily="-102" charset="-128"/>
              </a:defRPr>
            </a:lvl5pPr>
            <a:lvl6pPr marL="2803348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6pPr>
            <a:lvl7pPr marL="3260519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7pPr>
            <a:lvl8pPr marL="3717691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8pPr>
            <a:lvl9pPr marL="4174861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9pPr>
          </a:lstStyle>
          <a:p>
            <a:pPr marL="520700" lvl="1" indent="-520700"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dirty="0" smtClean="0">
                <a:latin typeface="American Typewriter"/>
                <a:ea typeface="Arial"/>
                <a:cs typeface="American Typewriter"/>
              </a:rPr>
              <a:t>Max </a:t>
            </a:r>
            <a:r>
              <a:rPr lang="en-GB" dirty="0">
                <a:latin typeface="American Typewriter"/>
                <a:ea typeface="Arial"/>
                <a:cs typeface="American Typewriter"/>
              </a:rPr>
              <a:t>5’ </a:t>
            </a:r>
            <a:r>
              <a:rPr lang="en-GB" dirty="0" smtClean="0">
                <a:latin typeface="American Typewriter"/>
                <a:ea typeface="Arial"/>
                <a:cs typeface="American Typewriter"/>
              </a:rPr>
              <a:t>before </a:t>
            </a:r>
            <a:r>
              <a:rPr lang="en-GB" dirty="0">
                <a:latin typeface="American Typewriter"/>
                <a:ea typeface="Arial"/>
                <a:cs typeface="American Typewriter"/>
              </a:rPr>
              <a:t>session</a:t>
            </a:r>
            <a:r>
              <a:rPr lang="en-GB" dirty="0" smtClean="0">
                <a:latin typeface="American Typewriter"/>
                <a:ea typeface="Arial"/>
                <a:cs typeface="American Typewriter"/>
              </a:rPr>
              <a:t>.</a:t>
            </a:r>
          </a:p>
          <a:p>
            <a:pPr marL="520700" lvl="1" indent="-520700"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dirty="0" smtClean="0">
                <a:latin typeface="American Typewriter"/>
                <a:ea typeface="Arial"/>
                <a:cs typeface="American Typewriter"/>
              </a:rPr>
              <a:t>FAST LANE OPEN</a:t>
            </a:r>
            <a:endParaRPr lang="en-GB" dirty="0">
              <a:latin typeface="American Typewriter"/>
              <a:ea typeface="Arial"/>
              <a:cs typeface="American Typewriter"/>
            </a:endParaRPr>
          </a:p>
          <a:p>
            <a:pPr marL="520700" lvl="1" indent="-520700"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dirty="0" smtClean="0">
                <a:latin typeface="American Typewriter"/>
                <a:ea typeface="Arial"/>
                <a:cs typeface="American Typewriter"/>
              </a:rPr>
              <a:t>On the timing monitors and RD radio</a:t>
            </a:r>
          </a:p>
          <a:p>
            <a:pPr marL="520700" lvl="1" indent="-520700"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dirty="0" smtClean="0">
                <a:latin typeface="American Typewriter"/>
                <a:ea typeface="Arial"/>
                <a:cs typeface="American Typewriter"/>
              </a:rPr>
              <a:t>Cars </a:t>
            </a:r>
            <a:r>
              <a:rPr lang="en-GB" dirty="0">
                <a:latin typeface="American Typewriter"/>
                <a:ea typeface="Arial"/>
                <a:cs typeface="American Typewriter"/>
              </a:rPr>
              <a:t>allowed </a:t>
            </a:r>
            <a:r>
              <a:rPr lang="en-GB" dirty="0" smtClean="0">
                <a:latin typeface="American Typewriter"/>
                <a:ea typeface="Arial"/>
                <a:cs typeface="American Typewriter"/>
              </a:rPr>
              <a:t>to </a:t>
            </a:r>
            <a:r>
              <a:rPr lang="en-GB" dirty="0">
                <a:latin typeface="American Typewriter"/>
                <a:ea typeface="Arial"/>
                <a:cs typeface="American Typewriter"/>
              </a:rPr>
              <a:t>Pit </a:t>
            </a:r>
            <a:r>
              <a:rPr lang="en-GB" dirty="0" smtClean="0">
                <a:latin typeface="American Typewriter"/>
                <a:ea typeface="Arial"/>
                <a:cs typeface="American Typewriter"/>
              </a:rPr>
              <a:t>Exit</a:t>
            </a:r>
          </a:p>
          <a:p>
            <a:pPr marL="520700" lvl="1" indent="-520700"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dirty="0" smtClean="0">
                <a:latin typeface="American Typewriter"/>
                <a:ea typeface="Arial"/>
                <a:cs typeface="American Typewriter"/>
              </a:rPr>
              <a:t>Not </a:t>
            </a:r>
            <a:r>
              <a:rPr lang="en-GB" dirty="0">
                <a:latin typeface="American Typewriter"/>
                <a:ea typeface="Arial"/>
                <a:cs typeface="American Typewriter"/>
              </a:rPr>
              <a:t>for the </a:t>
            </a:r>
            <a:r>
              <a:rPr lang="en-GB" dirty="0" smtClean="0">
                <a:latin typeface="American Typewriter"/>
                <a:ea typeface="Arial"/>
                <a:cs typeface="American Typewriter"/>
              </a:rPr>
              <a:t>race</a:t>
            </a:r>
            <a:endParaRPr lang="en-GB" dirty="0">
              <a:latin typeface="American Typewriter"/>
              <a:ea typeface="Arial"/>
              <a:cs typeface="American Typewriter"/>
            </a:endParaRPr>
          </a:p>
          <a:p>
            <a:pPr marL="520700" lvl="1" indent="-520700">
              <a:spcBef>
                <a:spcPts val="0"/>
              </a:spcBef>
              <a:spcAft>
                <a:spcPts val="1369"/>
              </a:spcAft>
              <a:buFontTx/>
              <a:buChar char="-"/>
            </a:pPr>
            <a:r>
              <a:rPr lang="en-GB" dirty="0" smtClean="0">
                <a:latin typeface="American Typewriter"/>
                <a:ea typeface="Arial"/>
                <a:cs typeface="American Typewriter"/>
              </a:rPr>
              <a:t>Also valid in case of Red flag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 smtClean="0"/>
              <a:t>FAST LANE OPEN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177543" y="1608827"/>
            <a:ext cx="10127199" cy="47019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5648" tIns="47826" rIns="95648" bIns="47826" numCol="1" anchor="t" anchorCtr="0" compatLnSpc="1">
            <a:prstTxWarp prst="textNoShape">
              <a:avLst/>
            </a:prstTxWarp>
          </a:bodyPr>
          <a:lstStyle>
            <a:lvl1pPr marL="390500" indent="-390500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ＭＳ Ｐゴシック" pitchFamily="-28" charset="-128"/>
                <a:cs typeface="ＭＳ Ｐゴシック" pitchFamily="-28" charset="-128"/>
              </a:defRPr>
            </a:lvl1pPr>
            <a:lvl2pPr marL="847672" indent="-325418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tx1"/>
                </a:solidFill>
                <a:latin typeface="+mn-lt"/>
                <a:ea typeface="ＭＳ Ｐゴシック" pitchFamily="17" charset="-128"/>
              </a:defRPr>
            </a:lvl2pPr>
            <a:lvl3pPr marL="1303255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ヒラギノ角ゴ Pro W3" pitchFamily="-102" charset="-128"/>
                <a:cs typeface="ヒラギノ角ゴ Pro W3" pitchFamily="-102" charset="-128"/>
              </a:defRPr>
            </a:lvl3pPr>
            <a:lvl4pPr marL="1825509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tx1"/>
                </a:solidFill>
                <a:latin typeface="+mn-lt"/>
                <a:ea typeface="ヒラギノ角ゴ Pro W3" pitchFamily="-102" charset="-128"/>
              </a:defRPr>
            </a:lvl4pPr>
            <a:lvl5pPr marL="2346177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ヒラギノ角ゴ Pro W3" pitchFamily="-102" charset="-128"/>
              </a:defRPr>
            </a:lvl5pPr>
            <a:lvl6pPr marL="2803348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6pPr>
            <a:lvl7pPr marL="3260519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7pPr>
            <a:lvl8pPr marL="3717691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8pPr>
            <a:lvl9pPr marL="4174861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endParaRPr lang="en-GB" dirty="0" smtClean="0">
              <a:ea typeface="Arial"/>
              <a:cs typeface="Arial"/>
            </a:endParaRPr>
          </a:p>
          <a:p>
            <a:pPr marL="0" lvl="1" indent="0">
              <a:buNone/>
            </a:pPr>
            <a:endParaRPr lang="en-GB" dirty="0" smtClean="0">
              <a:ea typeface="Arial"/>
              <a:cs typeface="Arial"/>
            </a:endParaRPr>
          </a:p>
          <a:p>
            <a:pPr marL="0" lvl="1" indent="0">
              <a:buNone/>
            </a:pPr>
            <a:endParaRPr lang="en-GB" dirty="0">
              <a:ea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4671" y="1386688"/>
            <a:ext cx="10740370" cy="5174916"/>
          </a:xfrm>
          <a:prstGeom prst="rect">
            <a:avLst/>
          </a:prstGeom>
        </p:spPr>
        <p:txBody>
          <a:bodyPr wrap="square" lIns="95664" tIns="47834" rIns="95664" bIns="47834">
            <a:spAutoFit/>
          </a:bodyPr>
          <a:lstStyle/>
          <a:p>
            <a:pPr>
              <a:spcAft>
                <a:spcPts val="684"/>
              </a:spcAft>
            </a:pPr>
            <a:r>
              <a:rPr lang="en-GB" sz="2700" dirty="0">
                <a:latin typeface="American Typewriter"/>
                <a:ea typeface="Arial"/>
                <a:cs typeface="American Typewriter"/>
              </a:rPr>
              <a:t>Max 1 armband at any time (on the arm)</a:t>
            </a:r>
          </a:p>
          <a:p>
            <a:pPr>
              <a:spcAft>
                <a:spcPts val="684"/>
              </a:spcAft>
            </a:pPr>
            <a:r>
              <a:rPr lang="en-GB" sz="2700" dirty="0">
                <a:latin typeface="American Typewriter"/>
                <a:ea typeface="Arial"/>
                <a:cs typeface="American Typewriter"/>
              </a:rPr>
              <a:t>Mechanics: </a:t>
            </a:r>
            <a:r>
              <a:rPr lang="en-GB" sz="2700" b="1" dirty="0">
                <a:latin typeface="American Typewriter"/>
                <a:ea typeface="Arial"/>
                <a:cs typeface="American Typewriter"/>
              </a:rPr>
              <a:t>4 Red </a:t>
            </a:r>
            <a:r>
              <a:rPr lang="en-GB" sz="2700" dirty="0">
                <a:latin typeface="American Typewriter"/>
                <a:ea typeface="Arial"/>
                <a:cs typeface="American Typewriter"/>
              </a:rPr>
              <a:t>per entered car in Endurance.</a:t>
            </a:r>
            <a:endParaRPr lang="fr-BE" sz="2700" dirty="0">
              <a:latin typeface="American Typewriter"/>
              <a:ea typeface="Arial"/>
              <a:cs typeface="American Typewriter"/>
            </a:endParaRPr>
          </a:p>
          <a:p>
            <a:pPr>
              <a:spcAft>
                <a:spcPts val="684"/>
              </a:spcAft>
            </a:pPr>
            <a:r>
              <a:rPr lang="en-GB" sz="2700" dirty="0">
                <a:latin typeface="American Typewriter"/>
                <a:ea typeface="Arial"/>
                <a:cs typeface="American Typewriter"/>
              </a:rPr>
              <a:t>Car controller: </a:t>
            </a:r>
            <a:r>
              <a:rPr lang="en-GB" sz="2700" b="1" dirty="0">
                <a:latin typeface="American Typewriter"/>
                <a:ea typeface="Arial"/>
                <a:cs typeface="American Typewriter"/>
              </a:rPr>
              <a:t>1 White</a:t>
            </a:r>
            <a:r>
              <a:rPr lang="en-GB" sz="2700" dirty="0">
                <a:latin typeface="American Typewriter"/>
                <a:ea typeface="Arial"/>
                <a:cs typeface="American Typewriter"/>
              </a:rPr>
              <a:t> </a:t>
            </a:r>
            <a:r>
              <a:rPr lang="mr-IN" sz="2700" dirty="0">
                <a:latin typeface="American Typewriter"/>
                <a:ea typeface="Arial"/>
                <a:cs typeface="American Typewriter"/>
              </a:rPr>
              <a:t>–</a:t>
            </a:r>
            <a:r>
              <a:rPr lang="en-GB" sz="2700" dirty="0">
                <a:latin typeface="American Typewriter"/>
                <a:ea typeface="Arial"/>
                <a:cs typeface="American Typewriter"/>
              </a:rPr>
              <a:t> only visual checks.</a:t>
            </a:r>
            <a:r>
              <a:rPr lang="fr-BE" sz="2700" dirty="0">
                <a:latin typeface="American Typewriter"/>
                <a:ea typeface="Arial"/>
                <a:cs typeface="American Typewriter"/>
              </a:rPr>
              <a:t> </a:t>
            </a:r>
            <a:endParaRPr lang="en-GB" sz="2700" dirty="0">
              <a:latin typeface="American Typewriter"/>
              <a:ea typeface="Arial"/>
              <a:cs typeface="American Typewriter"/>
            </a:endParaRPr>
          </a:p>
          <a:p>
            <a:pPr>
              <a:spcAft>
                <a:spcPts val="684"/>
              </a:spcAft>
            </a:pPr>
            <a:r>
              <a:rPr lang="en-GB" sz="2700" dirty="0">
                <a:latin typeface="American Typewriter"/>
                <a:ea typeface="Arial"/>
                <a:cs typeface="American Typewriter"/>
              </a:rPr>
              <a:t>Industry:</a:t>
            </a:r>
            <a:r>
              <a:rPr lang="en-GB" sz="2700" b="1" dirty="0">
                <a:latin typeface="American Typewriter"/>
                <a:ea typeface="Arial"/>
                <a:cs typeface="American Typewriter"/>
              </a:rPr>
              <a:t> 1 Yellow</a:t>
            </a:r>
            <a:r>
              <a:rPr lang="fr-BE" sz="2700" dirty="0">
                <a:latin typeface="American Typewriter"/>
                <a:ea typeface="Arial"/>
                <a:cs typeface="American Typewriter"/>
              </a:rPr>
              <a:t>	</a:t>
            </a:r>
          </a:p>
          <a:p>
            <a:pPr>
              <a:spcAft>
                <a:spcPts val="684"/>
              </a:spcAft>
            </a:pPr>
            <a:endParaRPr lang="en-GB" sz="2700" dirty="0">
              <a:latin typeface="American Typewriter"/>
              <a:ea typeface="Arial"/>
              <a:cs typeface="American Typewriter"/>
            </a:endParaRPr>
          </a:p>
          <a:p>
            <a:pPr marL="390662" indent="-390662">
              <a:spcAft>
                <a:spcPts val="684"/>
              </a:spcAft>
              <a:buFont typeface="Arial"/>
              <a:buChar char="•"/>
            </a:pPr>
            <a:r>
              <a:rPr lang="en-GB" sz="2300" dirty="0">
                <a:latin typeface="American Typewriter"/>
                <a:ea typeface="Arial"/>
                <a:cs typeface="American Typewriter"/>
              </a:rPr>
              <a:t>Flame-resistant clothes</a:t>
            </a:r>
          </a:p>
          <a:p>
            <a:pPr marL="390662" indent="-390662">
              <a:spcAft>
                <a:spcPts val="684"/>
              </a:spcAft>
              <a:buFont typeface="Arial"/>
              <a:buChar char="•"/>
            </a:pPr>
            <a:r>
              <a:rPr lang="en-GB" sz="2300" dirty="0" smtClean="0">
                <a:latin typeface="American Typewriter"/>
                <a:ea typeface="Arial"/>
                <a:cs typeface="American Typewriter"/>
              </a:rPr>
              <a:t>No </a:t>
            </a:r>
            <a:r>
              <a:rPr lang="en-GB" sz="2300" dirty="0">
                <a:latin typeface="American Typewriter"/>
                <a:ea typeface="Arial"/>
                <a:cs typeface="American Typewriter"/>
              </a:rPr>
              <a:t>equipment in working before the car is stopped</a:t>
            </a:r>
          </a:p>
          <a:p>
            <a:pPr marL="390662" indent="-390662">
              <a:spcAft>
                <a:spcPts val="684"/>
              </a:spcAft>
              <a:buFont typeface="Arial"/>
              <a:buChar char="•"/>
            </a:pPr>
            <a:r>
              <a:rPr lang="en-GB" sz="2300" dirty="0">
                <a:latin typeface="American Typewriter"/>
                <a:ea typeface="Arial"/>
                <a:cs typeface="American Typewriter"/>
              </a:rPr>
              <a:t>Car controller &amp; driver allowed in working lane 1Lap before.</a:t>
            </a:r>
            <a:endParaRPr lang="fr-BE" sz="2300" dirty="0">
              <a:latin typeface="American Typewriter"/>
              <a:ea typeface="Arial"/>
              <a:cs typeface="American Typewriter"/>
            </a:endParaRPr>
          </a:p>
          <a:p>
            <a:pPr marL="390662" indent="-390662">
              <a:spcAft>
                <a:spcPts val="684"/>
              </a:spcAft>
              <a:buFont typeface="Arial"/>
              <a:buChar char="•"/>
            </a:pPr>
            <a:r>
              <a:rPr lang="en-GB" sz="2300" dirty="0">
                <a:latin typeface="American Typewriter"/>
                <a:ea typeface="Arial"/>
                <a:cs typeface="American Typewriter"/>
              </a:rPr>
              <a:t>Nobody in front of the car (standing behind the panels-use lollipops!</a:t>
            </a:r>
            <a:r>
              <a:rPr lang="fr-BE" sz="2300" dirty="0">
                <a:latin typeface="American Typewriter"/>
                <a:ea typeface="Arial"/>
                <a:cs typeface="American Typewriter"/>
              </a:rPr>
              <a:t> </a:t>
            </a:r>
          </a:p>
          <a:p>
            <a:pPr marL="390662" indent="-390662">
              <a:spcAft>
                <a:spcPts val="684"/>
              </a:spcAft>
              <a:buFont typeface="Arial"/>
              <a:buChar char="•"/>
            </a:pPr>
            <a:r>
              <a:rPr lang="en-GB" sz="2300" dirty="0">
                <a:latin typeface="American Typewriter"/>
                <a:ea typeface="Arial"/>
                <a:cs typeface="American Typewriter"/>
              </a:rPr>
              <a:t>Skates allowed to </a:t>
            </a:r>
            <a:r>
              <a:rPr lang="en-GB" sz="2300" dirty="0" smtClean="0">
                <a:latin typeface="American Typewriter"/>
                <a:ea typeface="Arial"/>
                <a:cs typeface="American Typewriter"/>
              </a:rPr>
              <a:t>move </a:t>
            </a:r>
            <a:r>
              <a:rPr lang="en-GB" sz="2300" dirty="0">
                <a:latin typeface="American Typewriter"/>
                <a:ea typeface="Arial"/>
                <a:cs typeface="American Typewriter"/>
              </a:rPr>
              <a:t>cars in the working lane.</a:t>
            </a:r>
            <a:r>
              <a:rPr lang="fr-BE" sz="2300" dirty="0">
                <a:latin typeface="American Typewriter"/>
                <a:ea typeface="Arial"/>
                <a:cs typeface="American Typewriter"/>
              </a:rPr>
              <a:t> </a:t>
            </a:r>
            <a:endParaRPr lang="fr-BE" sz="2300" dirty="0" smtClean="0">
              <a:latin typeface="American Typewriter"/>
              <a:ea typeface="Arial"/>
              <a:cs typeface="American Typewriter"/>
            </a:endParaRPr>
          </a:p>
          <a:p>
            <a:pPr marL="390662" indent="-390662">
              <a:spcAft>
                <a:spcPts val="684"/>
              </a:spcAft>
              <a:buFont typeface="Arial"/>
              <a:buChar char="•"/>
            </a:pPr>
            <a:r>
              <a:rPr lang="fr-BE" sz="2300" dirty="0" smtClean="0">
                <a:latin typeface="American Typewriter"/>
                <a:ea typeface="Arial"/>
                <a:cs typeface="American Typewriter"/>
              </a:rPr>
              <a:t>Art 153-158 tyre&amp;driver change may happen during refuelling </a:t>
            </a:r>
            <a:endParaRPr lang="fr-BE" sz="2300" dirty="0">
              <a:latin typeface="American Typewriter"/>
              <a:ea typeface="Arial"/>
              <a:cs typeface="American Typewriter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 smtClean="0"/>
              <a:t>PIT STOP ARMBANDS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629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t lane working la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4" y="1122295"/>
            <a:ext cx="10697243" cy="8022932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 bwMode="auto">
          <a:xfrm rot="16200000" flipH="1">
            <a:off x="3584972" y="4935227"/>
            <a:ext cx="609600" cy="60960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sm" len="lg"/>
          </a:ln>
          <a:effectLst/>
        </p:spPr>
      </p:cxn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1209" y="3492605"/>
            <a:ext cx="2088233" cy="36914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248" tIns="45625" rIns="91248" bIns="4562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b="1" dirty="0">
                <a:solidFill>
                  <a:srgbClr val="000000"/>
                </a:solidFill>
                <a:latin typeface="Univers Com 55" pitchFamily="34" charset="0"/>
                <a:ea typeface="Arial"/>
                <a:cs typeface="Arial"/>
              </a:rPr>
              <a:t>FAST LANE</a:t>
            </a: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2214352" y="3564614"/>
            <a:ext cx="2870107" cy="36914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248" tIns="45625" rIns="91248" bIns="4562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b="1" dirty="0">
                <a:solidFill>
                  <a:srgbClr val="000000"/>
                </a:solidFill>
                <a:latin typeface="Univers Com 55" pitchFamily="34" charset="0"/>
                <a:ea typeface="Arial"/>
                <a:cs typeface="Arial"/>
              </a:rPr>
              <a:t>WORKING LANE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1612500" y="4476909"/>
            <a:ext cx="2870107" cy="36914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248" tIns="45625" rIns="91248" bIns="4562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b="1" dirty="0">
                <a:solidFill>
                  <a:srgbClr val="000000"/>
                </a:solidFill>
                <a:latin typeface="Univers Com 55" pitchFamily="34" charset="0"/>
                <a:ea typeface="Arial"/>
                <a:cs typeface="Arial"/>
              </a:rPr>
              <a:t>LIMIT WORKING LANE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774192" y="4068661"/>
            <a:ext cx="4032448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4" name="Connecteur droit avec flèche 13"/>
          <p:cNvCxnSpPr/>
          <p:nvPr/>
        </p:nvCxnSpPr>
        <p:spPr bwMode="auto">
          <a:xfrm>
            <a:off x="702184" y="3384585"/>
            <a:ext cx="1728192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PIT LANE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11668"/>
            <a:ext cx="10693400" cy="63400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664" tIns="47833" rIns="95664" bIns="47833" numCol="1" rtlCol="0" anchor="t" anchorCtr="0" compatLnSpc="1">
            <a:prstTxWarp prst="textNoShape">
              <a:avLst/>
            </a:prstTxWarp>
          </a:bodyPr>
          <a:lstStyle/>
          <a:p>
            <a:pPr defTabSz="1091117"/>
            <a:endParaRPr lang="fr-FR" sz="22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7030887" y="1856649"/>
            <a:ext cx="3376137" cy="5582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5664" tIns="47833" rIns="95664" bIns="47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fr-FR" sz="30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FAST LANE</a:t>
            </a:r>
          </a:p>
        </p:txBody>
      </p:sp>
      <p:cxnSp>
        <p:nvCxnSpPr>
          <p:cNvPr id="7" name="Connecteur droit 6"/>
          <p:cNvCxnSpPr/>
          <p:nvPr/>
        </p:nvCxnSpPr>
        <p:spPr bwMode="auto">
          <a:xfrm>
            <a:off x="-211116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/>
          <p:cNvCxnSpPr/>
          <p:nvPr/>
        </p:nvCxnSpPr>
        <p:spPr bwMode="auto">
          <a:xfrm flipV="1">
            <a:off x="-211118" y="5670419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-84804" y="3927942"/>
            <a:ext cx="10905112" cy="527530"/>
          </a:xfrm>
          <a:prstGeom prst="rect">
            <a:avLst/>
          </a:prstGeom>
          <a:solidFill>
            <a:srgbClr val="FF0000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664" tIns="47833" rIns="95664" bIns="47833" numCol="1" rtlCol="0" anchor="t" anchorCtr="0" compatLnSpc="1">
            <a:prstTxWarp prst="textNoShape">
              <a:avLst/>
            </a:prstTxWarp>
          </a:bodyPr>
          <a:lstStyle/>
          <a:p>
            <a:pPr defTabSz="1091117"/>
            <a:endParaRPr lang="fr-FR" sz="2200" dirty="0">
              <a:latin typeface="Arial" charset="0"/>
              <a:ea typeface="Arial"/>
              <a:cs typeface="Arial"/>
            </a:endParaRPr>
          </a:p>
        </p:txBody>
      </p:sp>
      <p:cxnSp>
        <p:nvCxnSpPr>
          <p:cNvPr id="22" name="Connecteur droit avec flèche 21"/>
          <p:cNvCxnSpPr/>
          <p:nvPr/>
        </p:nvCxnSpPr>
        <p:spPr bwMode="auto">
          <a:xfrm>
            <a:off x="7788771" y="1541339"/>
            <a:ext cx="0" cy="123057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triangle"/>
            <a:tailEnd type="triangle" w="med" len="med"/>
          </a:ln>
          <a:effectLst/>
        </p:spPr>
      </p:cxn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3200" dirty="0">
                <a:ea typeface="Arial"/>
              </a:rPr>
              <a:t>START OF ALL SESSIONS 45°</a:t>
            </a:r>
          </a:p>
        </p:txBody>
      </p: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7115098" y="4773040"/>
            <a:ext cx="3452582" cy="5582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5664" tIns="47833" rIns="95664" bIns="47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fr-FR" sz="30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WORKING  LANE</a:t>
            </a:r>
          </a:p>
        </p:txBody>
      </p:sp>
      <p:cxnSp>
        <p:nvCxnSpPr>
          <p:cNvPr id="28" name="Connecteur droit avec flèche 27"/>
          <p:cNvCxnSpPr/>
          <p:nvPr/>
        </p:nvCxnSpPr>
        <p:spPr bwMode="auto">
          <a:xfrm>
            <a:off x="7199306" y="3979112"/>
            <a:ext cx="0" cy="162753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triangle"/>
            <a:tailEnd type="triangle" w="med" len="med"/>
          </a:ln>
          <a:effectLst/>
        </p:spPr>
      </p:cxnSp>
      <p:cxnSp>
        <p:nvCxnSpPr>
          <p:cNvPr id="29" name="Connecteur droit 28"/>
          <p:cNvCxnSpPr/>
          <p:nvPr/>
        </p:nvCxnSpPr>
        <p:spPr bwMode="auto">
          <a:xfrm flipV="1">
            <a:off x="-169013" y="2788233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necteur droit 29"/>
          <p:cNvCxnSpPr/>
          <p:nvPr/>
        </p:nvCxnSpPr>
        <p:spPr bwMode="auto">
          <a:xfrm flipV="1">
            <a:off x="-211118" y="1478259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ZoneTexte 37"/>
          <p:cNvSpPr txBox="1">
            <a:spLocks noChangeArrowheads="1"/>
          </p:cNvSpPr>
          <p:nvPr/>
        </p:nvSpPr>
        <p:spPr bwMode="auto">
          <a:xfrm>
            <a:off x="7661863" y="6360881"/>
            <a:ext cx="2695293" cy="5582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5664" tIns="47833" rIns="95664" bIns="47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fr-FR" sz="30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GARAGES</a:t>
            </a:r>
          </a:p>
        </p:txBody>
      </p:sp>
      <p:cxnSp>
        <p:nvCxnSpPr>
          <p:cNvPr id="39" name="Connecteur droit avec flèche 38"/>
          <p:cNvCxnSpPr/>
          <p:nvPr/>
        </p:nvCxnSpPr>
        <p:spPr bwMode="auto">
          <a:xfrm>
            <a:off x="7788771" y="5725740"/>
            <a:ext cx="42105" cy="222298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bg1"/>
            </a:solidFill>
            <a:prstDash val="solid"/>
            <a:round/>
            <a:headEnd type="triangle"/>
            <a:tailEnd type="triangle" w="med" len="med"/>
          </a:ln>
          <a:effectLst/>
        </p:spPr>
      </p:cxnSp>
      <p:pic>
        <p:nvPicPr>
          <p:cNvPr id="41" name="Image 40" descr="strip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36">
            <a:off x="5426110" y="4431173"/>
            <a:ext cx="1572259" cy="826880"/>
          </a:xfrm>
          <a:prstGeom prst="rect">
            <a:avLst/>
          </a:prstGeom>
        </p:spPr>
      </p:pic>
      <p:pic>
        <p:nvPicPr>
          <p:cNvPr id="43" name="Image 42" descr="Lamb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41879">
            <a:off x="3868370" y="4337817"/>
            <a:ext cx="1538919" cy="845010"/>
          </a:xfrm>
          <a:prstGeom prst="rect">
            <a:avLst/>
          </a:prstGeom>
        </p:spPr>
      </p:pic>
      <p:pic>
        <p:nvPicPr>
          <p:cNvPr id="44" name="Image 43" descr="Ferrar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6324">
            <a:off x="953917" y="4208064"/>
            <a:ext cx="1821068" cy="1040072"/>
          </a:xfrm>
          <a:prstGeom prst="rect">
            <a:avLst/>
          </a:prstGeom>
        </p:spPr>
      </p:pic>
      <p:cxnSp>
        <p:nvCxnSpPr>
          <p:cNvPr id="46" name="Connecteur droit 45"/>
          <p:cNvCxnSpPr/>
          <p:nvPr/>
        </p:nvCxnSpPr>
        <p:spPr bwMode="auto">
          <a:xfrm>
            <a:off x="540756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Connecteur droit 46"/>
          <p:cNvCxnSpPr/>
          <p:nvPr/>
        </p:nvCxnSpPr>
        <p:spPr bwMode="auto">
          <a:xfrm>
            <a:off x="129262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Connecteur droit 47"/>
          <p:cNvCxnSpPr/>
          <p:nvPr/>
        </p:nvCxnSpPr>
        <p:spPr bwMode="auto">
          <a:xfrm>
            <a:off x="204449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Connecteur droit 48"/>
          <p:cNvCxnSpPr/>
          <p:nvPr/>
        </p:nvCxnSpPr>
        <p:spPr bwMode="auto">
          <a:xfrm>
            <a:off x="2796363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Connecteur droit 49"/>
          <p:cNvCxnSpPr/>
          <p:nvPr/>
        </p:nvCxnSpPr>
        <p:spPr bwMode="auto">
          <a:xfrm>
            <a:off x="3548231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Connecteur droit 50"/>
          <p:cNvCxnSpPr/>
          <p:nvPr/>
        </p:nvCxnSpPr>
        <p:spPr bwMode="auto">
          <a:xfrm>
            <a:off x="4300101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Connecteur droit 51"/>
          <p:cNvCxnSpPr/>
          <p:nvPr/>
        </p:nvCxnSpPr>
        <p:spPr bwMode="auto">
          <a:xfrm>
            <a:off x="5051971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Connecteur droit 52"/>
          <p:cNvCxnSpPr/>
          <p:nvPr/>
        </p:nvCxnSpPr>
        <p:spPr bwMode="auto">
          <a:xfrm>
            <a:off x="5803843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Connecteur droit 53"/>
          <p:cNvCxnSpPr/>
          <p:nvPr/>
        </p:nvCxnSpPr>
        <p:spPr bwMode="auto">
          <a:xfrm>
            <a:off x="6555710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Connecteur droit 54"/>
          <p:cNvCxnSpPr/>
          <p:nvPr/>
        </p:nvCxnSpPr>
        <p:spPr bwMode="auto">
          <a:xfrm>
            <a:off x="7307580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Connecteur droit 55"/>
          <p:cNvCxnSpPr/>
          <p:nvPr/>
        </p:nvCxnSpPr>
        <p:spPr bwMode="auto">
          <a:xfrm>
            <a:off x="8059450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Connecteur droit 56"/>
          <p:cNvCxnSpPr/>
          <p:nvPr/>
        </p:nvCxnSpPr>
        <p:spPr bwMode="auto">
          <a:xfrm>
            <a:off x="881132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Connecteur droit 57"/>
          <p:cNvCxnSpPr/>
          <p:nvPr/>
        </p:nvCxnSpPr>
        <p:spPr bwMode="auto">
          <a:xfrm>
            <a:off x="9563189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Connecteur droit 58"/>
          <p:cNvCxnSpPr/>
          <p:nvPr/>
        </p:nvCxnSpPr>
        <p:spPr bwMode="auto">
          <a:xfrm>
            <a:off x="1031505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Connecteur droit 60"/>
          <p:cNvCxnSpPr/>
          <p:nvPr/>
        </p:nvCxnSpPr>
        <p:spPr bwMode="auto">
          <a:xfrm flipV="1">
            <a:off x="-211118" y="1240087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116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11668"/>
            <a:ext cx="10693400" cy="63400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664" tIns="47833" rIns="95664" bIns="47833" numCol="1" rtlCol="0" anchor="t" anchorCtr="0" compatLnSpc="1">
            <a:prstTxWarp prst="textNoShape">
              <a:avLst/>
            </a:prstTxWarp>
          </a:bodyPr>
          <a:lstStyle/>
          <a:p>
            <a:pPr defTabSz="1091117"/>
            <a:endParaRPr lang="fr-FR" sz="2200" dirty="0">
              <a:latin typeface="Arial" charset="0"/>
              <a:ea typeface="Arial"/>
              <a:cs typeface="Arial"/>
            </a:endParaRPr>
          </a:p>
        </p:txBody>
      </p:sp>
      <p:cxnSp>
        <p:nvCxnSpPr>
          <p:cNvPr id="7" name="Connecteur droit 6"/>
          <p:cNvCxnSpPr/>
          <p:nvPr/>
        </p:nvCxnSpPr>
        <p:spPr bwMode="auto">
          <a:xfrm>
            <a:off x="-211116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/>
          <p:cNvCxnSpPr/>
          <p:nvPr/>
        </p:nvCxnSpPr>
        <p:spPr bwMode="auto">
          <a:xfrm flipV="1">
            <a:off x="-211118" y="5670419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-84804" y="3927942"/>
            <a:ext cx="10905112" cy="527530"/>
          </a:xfrm>
          <a:prstGeom prst="rect">
            <a:avLst/>
          </a:prstGeom>
          <a:solidFill>
            <a:srgbClr val="FF0000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664" tIns="47833" rIns="95664" bIns="47833" numCol="1" rtlCol="0" anchor="t" anchorCtr="0" compatLnSpc="1">
            <a:prstTxWarp prst="textNoShape">
              <a:avLst/>
            </a:prstTxWarp>
          </a:bodyPr>
          <a:lstStyle/>
          <a:p>
            <a:pPr defTabSz="1091117"/>
            <a:endParaRPr lang="fr-FR" sz="22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3200" dirty="0">
                <a:ea typeface="Arial"/>
              </a:rPr>
              <a:t>PIT STOP AND RACE</a:t>
            </a:r>
          </a:p>
        </p:txBody>
      </p:sp>
      <p:cxnSp>
        <p:nvCxnSpPr>
          <p:cNvPr id="29" name="Connecteur droit 28"/>
          <p:cNvCxnSpPr/>
          <p:nvPr/>
        </p:nvCxnSpPr>
        <p:spPr bwMode="auto">
          <a:xfrm flipV="1">
            <a:off x="-169013" y="2788233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necteur droit 29"/>
          <p:cNvCxnSpPr/>
          <p:nvPr/>
        </p:nvCxnSpPr>
        <p:spPr bwMode="auto">
          <a:xfrm flipV="1">
            <a:off x="-211118" y="1478259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1" name="Image 40" descr="strip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44" y="4653953"/>
            <a:ext cx="1667657" cy="779579"/>
          </a:xfrm>
          <a:prstGeom prst="rect">
            <a:avLst/>
          </a:prstGeom>
        </p:spPr>
      </p:pic>
      <p:pic>
        <p:nvPicPr>
          <p:cNvPr id="43" name="Image 42" descr="Lamb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293" y="4653945"/>
            <a:ext cx="1632294" cy="796671"/>
          </a:xfrm>
          <a:prstGeom prst="rect">
            <a:avLst/>
          </a:prstGeom>
        </p:spPr>
      </p:pic>
      <p:pic>
        <p:nvPicPr>
          <p:cNvPr id="44" name="Image 43" descr="Ferrar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3081" y="4495161"/>
            <a:ext cx="2032692" cy="1031914"/>
          </a:xfrm>
          <a:prstGeom prst="rect">
            <a:avLst/>
          </a:prstGeom>
        </p:spPr>
      </p:pic>
      <p:cxnSp>
        <p:nvCxnSpPr>
          <p:cNvPr id="46" name="Connecteur droit 45"/>
          <p:cNvCxnSpPr/>
          <p:nvPr/>
        </p:nvCxnSpPr>
        <p:spPr bwMode="auto">
          <a:xfrm>
            <a:off x="540756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Connecteur droit 46"/>
          <p:cNvCxnSpPr/>
          <p:nvPr/>
        </p:nvCxnSpPr>
        <p:spPr bwMode="auto">
          <a:xfrm>
            <a:off x="129262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Connecteur droit 47"/>
          <p:cNvCxnSpPr/>
          <p:nvPr/>
        </p:nvCxnSpPr>
        <p:spPr bwMode="auto">
          <a:xfrm>
            <a:off x="204449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Connecteur droit 48"/>
          <p:cNvCxnSpPr/>
          <p:nvPr/>
        </p:nvCxnSpPr>
        <p:spPr bwMode="auto">
          <a:xfrm>
            <a:off x="2796363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Connecteur droit 49"/>
          <p:cNvCxnSpPr/>
          <p:nvPr/>
        </p:nvCxnSpPr>
        <p:spPr bwMode="auto">
          <a:xfrm>
            <a:off x="3548231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Connecteur droit 50"/>
          <p:cNvCxnSpPr/>
          <p:nvPr/>
        </p:nvCxnSpPr>
        <p:spPr bwMode="auto">
          <a:xfrm>
            <a:off x="4300101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Connecteur droit 51"/>
          <p:cNvCxnSpPr/>
          <p:nvPr/>
        </p:nvCxnSpPr>
        <p:spPr bwMode="auto">
          <a:xfrm>
            <a:off x="5051971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Connecteur droit 52"/>
          <p:cNvCxnSpPr/>
          <p:nvPr/>
        </p:nvCxnSpPr>
        <p:spPr bwMode="auto">
          <a:xfrm>
            <a:off x="5803843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Connecteur droit 53"/>
          <p:cNvCxnSpPr/>
          <p:nvPr/>
        </p:nvCxnSpPr>
        <p:spPr bwMode="auto">
          <a:xfrm>
            <a:off x="6555710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Connecteur droit 54"/>
          <p:cNvCxnSpPr/>
          <p:nvPr/>
        </p:nvCxnSpPr>
        <p:spPr bwMode="auto">
          <a:xfrm>
            <a:off x="7307580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Connecteur droit 55"/>
          <p:cNvCxnSpPr/>
          <p:nvPr/>
        </p:nvCxnSpPr>
        <p:spPr bwMode="auto">
          <a:xfrm>
            <a:off x="8059450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Connecteur droit 56"/>
          <p:cNvCxnSpPr/>
          <p:nvPr/>
        </p:nvCxnSpPr>
        <p:spPr bwMode="auto">
          <a:xfrm>
            <a:off x="881132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Connecteur droit 57"/>
          <p:cNvCxnSpPr/>
          <p:nvPr/>
        </p:nvCxnSpPr>
        <p:spPr bwMode="auto">
          <a:xfrm>
            <a:off x="9563189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Connecteur droit 58"/>
          <p:cNvCxnSpPr/>
          <p:nvPr/>
        </p:nvCxnSpPr>
        <p:spPr bwMode="auto">
          <a:xfrm>
            <a:off x="1031505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necteur droit 31"/>
          <p:cNvCxnSpPr/>
          <p:nvPr/>
        </p:nvCxnSpPr>
        <p:spPr bwMode="auto">
          <a:xfrm flipV="1">
            <a:off x="-211118" y="1240087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170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11668"/>
            <a:ext cx="10693400" cy="63400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664" tIns="47833" rIns="95664" bIns="47833" numCol="1" rtlCol="0" anchor="t" anchorCtr="0" compatLnSpc="1">
            <a:prstTxWarp prst="textNoShape">
              <a:avLst/>
            </a:prstTxWarp>
          </a:bodyPr>
          <a:lstStyle/>
          <a:p>
            <a:pPr defTabSz="1091117"/>
            <a:endParaRPr lang="fr-FR" sz="2200" dirty="0">
              <a:latin typeface="Arial" charset="0"/>
              <a:ea typeface="Arial"/>
              <a:cs typeface="Arial"/>
            </a:endParaRPr>
          </a:p>
        </p:txBody>
      </p:sp>
      <p:cxnSp>
        <p:nvCxnSpPr>
          <p:cNvPr id="7" name="Connecteur droit 6"/>
          <p:cNvCxnSpPr/>
          <p:nvPr/>
        </p:nvCxnSpPr>
        <p:spPr bwMode="auto">
          <a:xfrm>
            <a:off x="-211116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/>
          <p:cNvCxnSpPr/>
          <p:nvPr/>
        </p:nvCxnSpPr>
        <p:spPr bwMode="auto">
          <a:xfrm flipV="1">
            <a:off x="-211118" y="5670419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-84804" y="3927942"/>
            <a:ext cx="10905112" cy="527530"/>
          </a:xfrm>
          <a:prstGeom prst="rect">
            <a:avLst/>
          </a:prstGeom>
          <a:solidFill>
            <a:srgbClr val="FF0000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664" tIns="47833" rIns="95664" bIns="47833" numCol="1" rtlCol="0" anchor="t" anchorCtr="0" compatLnSpc="1">
            <a:prstTxWarp prst="textNoShape">
              <a:avLst/>
            </a:prstTxWarp>
          </a:bodyPr>
          <a:lstStyle/>
          <a:p>
            <a:pPr defTabSz="1091117"/>
            <a:endParaRPr lang="fr-FR" sz="22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3200" dirty="0">
                <a:ea typeface="Arial"/>
              </a:rPr>
              <a:t>OTHER WORKS</a:t>
            </a:r>
          </a:p>
        </p:txBody>
      </p:sp>
      <p:cxnSp>
        <p:nvCxnSpPr>
          <p:cNvPr id="29" name="Connecteur droit 28"/>
          <p:cNvCxnSpPr/>
          <p:nvPr/>
        </p:nvCxnSpPr>
        <p:spPr bwMode="auto">
          <a:xfrm flipV="1">
            <a:off x="-169013" y="2788233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necteur droit 29"/>
          <p:cNvCxnSpPr/>
          <p:nvPr/>
        </p:nvCxnSpPr>
        <p:spPr bwMode="auto">
          <a:xfrm flipV="1">
            <a:off x="-211118" y="1478259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1" name="Image 40" descr="strip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6636" y="6733572"/>
            <a:ext cx="1572259" cy="826880"/>
          </a:xfrm>
          <a:prstGeom prst="rect">
            <a:avLst/>
          </a:prstGeom>
        </p:spPr>
      </p:pic>
      <p:pic>
        <p:nvPicPr>
          <p:cNvPr id="43" name="Image 42" descr="Lamb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15547" y="6668135"/>
            <a:ext cx="1538919" cy="845010"/>
          </a:xfrm>
          <a:prstGeom prst="rect">
            <a:avLst/>
          </a:prstGeom>
        </p:spPr>
      </p:pic>
      <p:pic>
        <p:nvPicPr>
          <p:cNvPr id="44" name="Image 43" descr="Ferrar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142" y="6613038"/>
            <a:ext cx="1916412" cy="1094526"/>
          </a:xfrm>
          <a:prstGeom prst="rect">
            <a:avLst/>
          </a:prstGeom>
        </p:spPr>
      </p:pic>
      <p:cxnSp>
        <p:nvCxnSpPr>
          <p:cNvPr id="46" name="Connecteur droit 45"/>
          <p:cNvCxnSpPr/>
          <p:nvPr/>
        </p:nvCxnSpPr>
        <p:spPr bwMode="auto">
          <a:xfrm>
            <a:off x="540756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Connecteur droit 46"/>
          <p:cNvCxnSpPr/>
          <p:nvPr/>
        </p:nvCxnSpPr>
        <p:spPr bwMode="auto">
          <a:xfrm>
            <a:off x="129262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Connecteur droit 47"/>
          <p:cNvCxnSpPr/>
          <p:nvPr/>
        </p:nvCxnSpPr>
        <p:spPr bwMode="auto">
          <a:xfrm>
            <a:off x="204449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Connecteur droit 48"/>
          <p:cNvCxnSpPr/>
          <p:nvPr/>
        </p:nvCxnSpPr>
        <p:spPr bwMode="auto">
          <a:xfrm>
            <a:off x="2796363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Connecteur droit 49"/>
          <p:cNvCxnSpPr/>
          <p:nvPr/>
        </p:nvCxnSpPr>
        <p:spPr bwMode="auto">
          <a:xfrm>
            <a:off x="3548231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Connecteur droit 50"/>
          <p:cNvCxnSpPr/>
          <p:nvPr/>
        </p:nvCxnSpPr>
        <p:spPr bwMode="auto">
          <a:xfrm>
            <a:off x="4300101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Connecteur droit 51"/>
          <p:cNvCxnSpPr/>
          <p:nvPr/>
        </p:nvCxnSpPr>
        <p:spPr bwMode="auto">
          <a:xfrm>
            <a:off x="5051971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Connecteur droit 52"/>
          <p:cNvCxnSpPr/>
          <p:nvPr/>
        </p:nvCxnSpPr>
        <p:spPr bwMode="auto">
          <a:xfrm>
            <a:off x="5803843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Connecteur droit 53"/>
          <p:cNvCxnSpPr/>
          <p:nvPr/>
        </p:nvCxnSpPr>
        <p:spPr bwMode="auto">
          <a:xfrm>
            <a:off x="6555710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Connecteur droit 54"/>
          <p:cNvCxnSpPr/>
          <p:nvPr/>
        </p:nvCxnSpPr>
        <p:spPr bwMode="auto">
          <a:xfrm>
            <a:off x="7307580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Connecteur droit 55"/>
          <p:cNvCxnSpPr/>
          <p:nvPr/>
        </p:nvCxnSpPr>
        <p:spPr bwMode="auto">
          <a:xfrm>
            <a:off x="8059450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Connecteur droit 56"/>
          <p:cNvCxnSpPr/>
          <p:nvPr/>
        </p:nvCxnSpPr>
        <p:spPr bwMode="auto">
          <a:xfrm>
            <a:off x="881132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Connecteur droit 57"/>
          <p:cNvCxnSpPr/>
          <p:nvPr/>
        </p:nvCxnSpPr>
        <p:spPr bwMode="auto">
          <a:xfrm>
            <a:off x="9563189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Connecteur droit 58"/>
          <p:cNvCxnSpPr/>
          <p:nvPr/>
        </p:nvCxnSpPr>
        <p:spPr bwMode="auto">
          <a:xfrm>
            <a:off x="1031505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Connecteur droit 25"/>
          <p:cNvCxnSpPr/>
          <p:nvPr/>
        </p:nvCxnSpPr>
        <p:spPr bwMode="auto">
          <a:xfrm flipV="1">
            <a:off x="-211118" y="1240087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necteur droit 35"/>
          <p:cNvCxnSpPr/>
          <p:nvPr/>
        </p:nvCxnSpPr>
        <p:spPr bwMode="auto">
          <a:xfrm flipV="1">
            <a:off x="294139" y="6241788"/>
            <a:ext cx="0" cy="135917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Connecteur droit 36"/>
          <p:cNvCxnSpPr/>
          <p:nvPr/>
        </p:nvCxnSpPr>
        <p:spPr bwMode="auto">
          <a:xfrm flipV="1">
            <a:off x="294139" y="5686043"/>
            <a:ext cx="0" cy="8733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Connecteur droit 60"/>
          <p:cNvCxnSpPr/>
          <p:nvPr/>
        </p:nvCxnSpPr>
        <p:spPr bwMode="auto">
          <a:xfrm flipV="1">
            <a:off x="2129902" y="4534857"/>
            <a:ext cx="842094" cy="11511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Connecteur droit 61"/>
          <p:cNvCxnSpPr/>
          <p:nvPr/>
        </p:nvCxnSpPr>
        <p:spPr bwMode="auto">
          <a:xfrm flipV="1">
            <a:off x="3965665" y="4534857"/>
            <a:ext cx="842094" cy="11511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Connecteur droit 62"/>
          <p:cNvCxnSpPr/>
          <p:nvPr/>
        </p:nvCxnSpPr>
        <p:spPr bwMode="auto">
          <a:xfrm flipV="1">
            <a:off x="294138" y="4534857"/>
            <a:ext cx="842094" cy="11511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Connecteur droit 63"/>
          <p:cNvCxnSpPr/>
          <p:nvPr/>
        </p:nvCxnSpPr>
        <p:spPr bwMode="auto">
          <a:xfrm flipV="1">
            <a:off x="7637192" y="4534857"/>
            <a:ext cx="842094" cy="11511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Connecteur droit 64"/>
          <p:cNvCxnSpPr/>
          <p:nvPr/>
        </p:nvCxnSpPr>
        <p:spPr bwMode="auto">
          <a:xfrm flipV="1">
            <a:off x="9472958" y="4534857"/>
            <a:ext cx="842094" cy="11511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Connecteur droit 65"/>
          <p:cNvCxnSpPr/>
          <p:nvPr/>
        </p:nvCxnSpPr>
        <p:spPr bwMode="auto">
          <a:xfrm flipV="1">
            <a:off x="5801429" y="4534857"/>
            <a:ext cx="842094" cy="11511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Connecteur droit 66"/>
          <p:cNvCxnSpPr/>
          <p:nvPr/>
        </p:nvCxnSpPr>
        <p:spPr bwMode="auto">
          <a:xfrm flipV="1">
            <a:off x="2129902" y="6241788"/>
            <a:ext cx="0" cy="135917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Connecteur droit 67"/>
          <p:cNvCxnSpPr/>
          <p:nvPr/>
        </p:nvCxnSpPr>
        <p:spPr bwMode="auto">
          <a:xfrm flipV="1">
            <a:off x="2129902" y="5686043"/>
            <a:ext cx="0" cy="8733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Connecteur droit 68"/>
          <p:cNvCxnSpPr/>
          <p:nvPr/>
        </p:nvCxnSpPr>
        <p:spPr bwMode="auto">
          <a:xfrm flipV="1">
            <a:off x="3965666" y="6241788"/>
            <a:ext cx="0" cy="135917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Connecteur droit 69"/>
          <p:cNvCxnSpPr/>
          <p:nvPr/>
        </p:nvCxnSpPr>
        <p:spPr bwMode="auto">
          <a:xfrm flipV="1">
            <a:off x="3965666" y="5686043"/>
            <a:ext cx="0" cy="8733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Connecteur droit 70"/>
          <p:cNvCxnSpPr/>
          <p:nvPr/>
        </p:nvCxnSpPr>
        <p:spPr bwMode="auto">
          <a:xfrm flipV="1">
            <a:off x="5801429" y="6241788"/>
            <a:ext cx="0" cy="135917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Connecteur droit 71"/>
          <p:cNvCxnSpPr/>
          <p:nvPr/>
        </p:nvCxnSpPr>
        <p:spPr bwMode="auto">
          <a:xfrm flipV="1">
            <a:off x="5801429" y="5686043"/>
            <a:ext cx="0" cy="8733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Connecteur droit 72"/>
          <p:cNvCxnSpPr/>
          <p:nvPr/>
        </p:nvCxnSpPr>
        <p:spPr bwMode="auto">
          <a:xfrm flipV="1">
            <a:off x="7637193" y="6241788"/>
            <a:ext cx="0" cy="135917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Connecteur droit 73"/>
          <p:cNvCxnSpPr/>
          <p:nvPr/>
        </p:nvCxnSpPr>
        <p:spPr bwMode="auto">
          <a:xfrm flipV="1">
            <a:off x="7637193" y="5686043"/>
            <a:ext cx="0" cy="8733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Connecteur droit 74"/>
          <p:cNvCxnSpPr/>
          <p:nvPr/>
        </p:nvCxnSpPr>
        <p:spPr bwMode="auto">
          <a:xfrm flipV="1">
            <a:off x="9472958" y="6241788"/>
            <a:ext cx="0" cy="135917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Connecteur droit 75"/>
          <p:cNvCxnSpPr/>
          <p:nvPr/>
        </p:nvCxnSpPr>
        <p:spPr bwMode="auto">
          <a:xfrm flipV="1">
            <a:off x="9472958" y="5686043"/>
            <a:ext cx="0" cy="8733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9298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11668"/>
            <a:ext cx="10693400" cy="63400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664" tIns="47833" rIns="95664" bIns="47833" numCol="1" rtlCol="0" anchor="t" anchorCtr="0" compatLnSpc="1">
            <a:prstTxWarp prst="textNoShape">
              <a:avLst/>
            </a:prstTxWarp>
          </a:bodyPr>
          <a:lstStyle/>
          <a:p>
            <a:pPr defTabSz="1091117"/>
            <a:endParaRPr lang="fr-FR" sz="2200" dirty="0">
              <a:latin typeface="Arial" charset="0"/>
              <a:ea typeface="Arial"/>
              <a:cs typeface="Arial"/>
            </a:endParaRPr>
          </a:p>
        </p:txBody>
      </p:sp>
      <p:cxnSp>
        <p:nvCxnSpPr>
          <p:cNvPr id="7" name="Connecteur droit 6"/>
          <p:cNvCxnSpPr/>
          <p:nvPr/>
        </p:nvCxnSpPr>
        <p:spPr bwMode="auto">
          <a:xfrm>
            <a:off x="-211116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/>
          <p:cNvCxnSpPr/>
          <p:nvPr/>
        </p:nvCxnSpPr>
        <p:spPr bwMode="auto">
          <a:xfrm flipV="1">
            <a:off x="-211118" y="5670419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-84804" y="3927942"/>
            <a:ext cx="10905112" cy="527530"/>
          </a:xfrm>
          <a:prstGeom prst="rect">
            <a:avLst/>
          </a:prstGeom>
          <a:solidFill>
            <a:srgbClr val="FF0000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664" tIns="47833" rIns="95664" bIns="47833" numCol="1" rtlCol="0" anchor="t" anchorCtr="0" compatLnSpc="1">
            <a:prstTxWarp prst="textNoShape">
              <a:avLst/>
            </a:prstTxWarp>
          </a:bodyPr>
          <a:lstStyle/>
          <a:p>
            <a:pPr defTabSz="1091117"/>
            <a:endParaRPr lang="fr-FR" sz="22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3200" dirty="0">
                <a:ea typeface="Arial"/>
              </a:rPr>
              <a:t>ALLOCATED AREA</a:t>
            </a:r>
          </a:p>
        </p:txBody>
      </p:sp>
      <p:cxnSp>
        <p:nvCxnSpPr>
          <p:cNvPr id="29" name="Connecteur droit 28"/>
          <p:cNvCxnSpPr/>
          <p:nvPr/>
        </p:nvCxnSpPr>
        <p:spPr bwMode="auto">
          <a:xfrm flipV="1">
            <a:off x="-169013" y="2788233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necteur droit 29"/>
          <p:cNvCxnSpPr/>
          <p:nvPr/>
        </p:nvCxnSpPr>
        <p:spPr bwMode="auto">
          <a:xfrm flipV="1">
            <a:off x="-211118" y="1478259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1" name="Image 40" descr="strip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6636" y="6733572"/>
            <a:ext cx="1572259" cy="826880"/>
          </a:xfrm>
          <a:prstGeom prst="rect">
            <a:avLst/>
          </a:prstGeom>
        </p:spPr>
      </p:pic>
      <p:pic>
        <p:nvPicPr>
          <p:cNvPr id="43" name="Image 42" descr="Lamb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15547" y="6668135"/>
            <a:ext cx="1538919" cy="845010"/>
          </a:xfrm>
          <a:prstGeom prst="rect">
            <a:avLst/>
          </a:prstGeom>
        </p:spPr>
      </p:pic>
      <p:pic>
        <p:nvPicPr>
          <p:cNvPr id="44" name="Image 43" descr="Ferrar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142" y="6613038"/>
            <a:ext cx="1916412" cy="1094526"/>
          </a:xfrm>
          <a:prstGeom prst="rect">
            <a:avLst/>
          </a:prstGeom>
        </p:spPr>
      </p:pic>
      <p:cxnSp>
        <p:nvCxnSpPr>
          <p:cNvPr id="46" name="Connecteur droit 45"/>
          <p:cNvCxnSpPr/>
          <p:nvPr/>
        </p:nvCxnSpPr>
        <p:spPr bwMode="auto">
          <a:xfrm>
            <a:off x="540756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Connecteur droit 46"/>
          <p:cNvCxnSpPr/>
          <p:nvPr/>
        </p:nvCxnSpPr>
        <p:spPr bwMode="auto">
          <a:xfrm>
            <a:off x="129262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Connecteur droit 47"/>
          <p:cNvCxnSpPr/>
          <p:nvPr/>
        </p:nvCxnSpPr>
        <p:spPr bwMode="auto">
          <a:xfrm>
            <a:off x="204449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Connecteur droit 48"/>
          <p:cNvCxnSpPr/>
          <p:nvPr/>
        </p:nvCxnSpPr>
        <p:spPr bwMode="auto">
          <a:xfrm>
            <a:off x="2796363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Connecteur droit 49"/>
          <p:cNvCxnSpPr/>
          <p:nvPr/>
        </p:nvCxnSpPr>
        <p:spPr bwMode="auto">
          <a:xfrm>
            <a:off x="3548231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Connecteur droit 50"/>
          <p:cNvCxnSpPr/>
          <p:nvPr/>
        </p:nvCxnSpPr>
        <p:spPr bwMode="auto">
          <a:xfrm>
            <a:off x="4300101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Connecteur droit 51"/>
          <p:cNvCxnSpPr/>
          <p:nvPr/>
        </p:nvCxnSpPr>
        <p:spPr bwMode="auto">
          <a:xfrm>
            <a:off x="5051971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Connecteur droit 52"/>
          <p:cNvCxnSpPr/>
          <p:nvPr/>
        </p:nvCxnSpPr>
        <p:spPr bwMode="auto">
          <a:xfrm>
            <a:off x="5803843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Connecteur droit 53"/>
          <p:cNvCxnSpPr/>
          <p:nvPr/>
        </p:nvCxnSpPr>
        <p:spPr bwMode="auto">
          <a:xfrm>
            <a:off x="6555710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Connecteur droit 54"/>
          <p:cNvCxnSpPr/>
          <p:nvPr/>
        </p:nvCxnSpPr>
        <p:spPr bwMode="auto">
          <a:xfrm>
            <a:off x="7307580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Connecteur droit 55"/>
          <p:cNvCxnSpPr/>
          <p:nvPr/>
        </p:nvCxnSpPr>
        <p:spPr bwMode="auto">
          <a:xfrm>
            <a:off x="8059450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Connecteur droit 56"/>
          <p:cNvCxnSpPr/>
          <p:nvPr/>
        </p:nvCxnSpPr>
        <p:spPr bwMode="auto">
          <a:xfrm>
            <a:off x="881132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Connecteur droit 57"/>
          <p:cNvCxnSpPr/>
          <p:nvPr/>
        </p:nvCxnSpPr>
        <p:spPr bwMode="auto">
          <a:xfrm>
            <a:off x="9563189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Connecteur droit 58"/>
          <p:cNvCxnSpPr/>
          <p:nvPr/>
        </p:nvCxnSpPr>
        <p:spPr bwMode="auto">
          <a:xfrm>
            <a:off x="10315052" y="6241788"/>
            <a:ext cx="4631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Connecteur droit 25"/>
          <p:cNvCxnSpPr/>
          <p:nvPr/>
        </p:nvCxnSpPr>
        <p:spPr bwMode="auto">
          <a:xfrm flipV="1">
            <a:off x="-211118" y="1240087"/>
            <a:ext cx="11063700" cy="156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necteur droit 35"/>
          <p:cNvCxnSpPr/>
          <p:nvPr/>
        </p:nvCxnSpPr>
        <p:spPr bwMode="auto">
          <a:xfrm flipV="1">
            <a:off x="294139" y="6241788"/>
            <a:ext cx="0" cy="135917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Connecteur droit 36"/>
          <p:cNvCxnSpPr/>
          <p:nvPr/>
        </p:nvCxnSpPr>
        <p:spPr bwMode="auto">
          <a:xfrm flipV="1">
            <a:off x="294139" y="5686043"/>
            <a:ext cx="0" cy="8733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Connecteur droit 60"/>
          <p:cNvCxnSpPr/>
          <p:nvPr/>
        </p:nvCxnSpPr>
        <p:spPr bwMode="auto">
          <a:xfrm flipV="1">
            <a:off x="2129902" y="4534857"/>
            <a:ext cx="842094" cy="11511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Connecteur droit 61"/>
          <p:cNvCxnSpPr/>
          <p:nvPr/>
        </p:nvCxnSpPr>
        <p:spPr bwMode="auto">
          <a:xfrm flipV="1">
            <a:off x="3965665" y="4534857"/>
            <a:ext cx="842094" cy="11511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Connecteur droit 62"/>
          <p:cNvCxnSpPr/>
          <p:nvPr/>
        </p:nvCxnSpPr>
        <p:spPr bwMode="auto">
          <a:xfrm flipV="1">
            <a:off x="294138" y="4534857"/>
            <a:ext cx="842094" cy="11511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Connecteur droit 63"/>
          <p:cNvCxnSpPr/>
          <p:nvPr/>
        </p:nvCxnSpPr>
        <p:spPr bwMode="auto">
          <a:xfrm flipV="1">
            <a:off x="7637192" y="4534857"/>
            <a:ext cx="842094" cy="11511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Connecteur droit 64"/>
          <p:cNvCxnSpPr/>
          <p:nvPr/>
        </p:nvCxnSpPr>
        <p:spPr bwMode="auto">
          <a:xfrm flipV="1">
            <a:off x="9472958" y="4534857"/>
            <a:ext cx="842094" cy="11511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Connecteur droit 65"/>
          <p:cNvCxnSpPr/>
          <p:nvPr/>
        </p:nvCxnSpPr>
        <p:spPr bwMode="auto">
          <a:xfrm flipV="1">
            <a:off x="5801429" y="4534857"/>
            <a:ext cx="842094" cy="11511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Connecteur droit 66"/>
          <p:cNvCxnSpPr/>
          <p:nvPr/>
        </p:nvCxnSpPr>
        <p:spPr bwMode="auto">
          <a:xfrm flipV="1">
            <a:off x="2129902" y="6241788"/>
            <a:ext cx="0" cy="135917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Connecteur droit 67"/>
          <p:cNvCxnSpPr/>
          <p:nvPr/>
        </p:nvCxnSpPr>
        <p:spPr bwMode="auto">
          <a:xfrm flipV="1">
            <a:off x="2129902" y="5686043"/>
            <a:ext cx="0" cy="8733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Connecteur droit 68"/>
          <p:cNvCxnSpPr/>
          <p:nvPr/>
        </p:nvCxnSpPr>
        <p:spPr bwMode="auto">
          <a:xfrm flipV="1">
            <a:off x="3965666" y="6241788"/>
            <a:ext cx="0" cy="135917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Connecteur droit 69"/>
          <p:cNvCxnSpPr/>
          <p:nvPr/>
        </p:nvCxnSpPr>
        <p:spPr bwMode="auto">
          <a:xfrm flipV="1">
            <a:off x="3965666" y="5686043"/>
            <a:ext cx="0" cy="8733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Connecteur droit 70"/>
          <p:cNvCxnSpPr/>
          <p:nvPr/>
        </p:nvCxnSpPr>
        <p:spPr bwMode="auto">
          <a:xfrm flipV="1">
            <a:off x="5801429" y="6241788"/>
            <a:ext cx="0" cy="135917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Connecteur droit 71"/>
          <p:cNvCxnSpPr/>
          <p:nvPr/>
        </p:nvCxnSpPr>
        <p:spPr bwMode="auto">
          <a:xfrm flipV="1">
            <a:off x="5801429" y="5686043"/>
            <a:ext cx="0" cy="8733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Connecteur droit 72"/>
          <p:cNvCxnSpPr/>
          <p:nvPr/>
        </p:nvCxnSpPr>
        <p:spPr bwMode="auto">
          <a:xfrm flipV="1">
            <a:off x="7637193" y="6241788"/>
            <a:ext cx="0" cy="135917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Connecteur droit 73"/>
          <p:cNvCxnSpPr/>
          <p:nvPr/>
        </p:nvCxnSpPr>
        <p:spPr bwMode="auto">
          <a:xfrm flipV="1">
            <a:off x="7637193" y="5686043"/>
            <a:ext cx="0" cy="8733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Connecteur droit 74"/>
          <p:cNvCxnSpPr/>
          <p:nvPr/>
        </p:nvCxnSpPr>
        <p:spPr bwMode="auto">
          <a:xfrm flipV="1">
            <a:off x="9472958" y="6241788"/>
            <a:ext cx="0" cy="135917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Connecteur droit 75"/>
          <p:cNvCxnSpPr/>
          <p:nvPr/>
        </p:nvCxnSpPr>
        <p:spPr bwMode="auto">
          <a:xfrm flipV="1">
            <a:off x="9472958" y="5686043"/>
            <a:ext cx="0" cy="8733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Rectangle 44"/>
          <p:cNvSpPr/>
          <p:nvPr/>
        </p:nvSpPr>
        <p:spPr bwMode="auto">
          <a:xfrm>
            <a:off x="1641488" y="5646347"/>
            <a:ext cx="378942" cy="43665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178" tIns="52089" rIns="104178" bIns="52089" numCol="1" rtlCol="0" anchor="t" anchorCtr="0" compatLnSpc="1">
            <a:prstTxWarp prst="textNoShape">
              <a:avLst/>
            </a:prstTxWarp>
          </a:bodyPr>
          <a:lstStyle/>
          <a:p>
            <a:pPr defTabSz="1188267"/>
            <a:endParaRPr lang="fr-FR" sz="2400" dirty="0">
              <a:latin typeface="Arial" charset="0"/>
              <a:ea typeface="Arial"/>
              <a:cs typeface="Arial"/>
            </a:endParaRPr>
          </a:p>
        </p:txBody>
      </p:sp>
      <p:cxnSp>
        <p:nvCxnSpPr>
          <p:cNvPr id="60" name="Connecteur droit 59"/>
          <p:cNvCxnSpPr/>
          <p:nvPr/>
        </p:nvCxnSpPr>
        <p:spPr bwMode="auto">
          <a:xfrm flipV="1">
            <a:off x="1832210" y="4773034"/>
            <a:ext cx="0" cy="91301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Rectangle 76"/>
          <p:cNvSpPr/>
          <p:nvPr/>
        </p:nvSpPr>
        <p:spPr bwMode="auto">
          <a:xfrm>
            <a:off x="5346700" y="5566955"/>
            <a:ext cx="378942" cy="43665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178" tIns="52089" rIns="104178" bIns="52089" numCol="1" rtlCol="0" anchor="t" anchorCtr="0" compatLnSpc="1">
            <a:prstTxWarp prst="textNoShape">
              <a:avLst/>
            </a:prstTxWarp>
          </a:bodyPr>
          <a:lstStyle/>
          <a:p>
            <a:pPr defTabSz="1188267"/>
            <a:endParaRPr lang="fr-FR" sz="2400" dirty="0">
              <a:latin typeface="Arial" charset="0"/>
              <a:ea typeface="Arial"/>
              <a:cs typeface="Arial"/>
            </a:endParaRPr>
          </a:p>
        </p:txBody>
      </p:sp>
      <p:cxnSp>
        <p:nvCxnSpPr>
          <p:cNvPr id="78" name="Connecteur droit 77"/>
          <p:cNvCxnSpPr/>
          <p:nvPr/>
        </p:nvCxnSpPr>
        <p:spPr bwMode="auto">
          <a:xfrm flipV="1">
            <a:off x="5537421" y="4693641"/>
            <a:ext cx="0" cy="91301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ectangle 78"/>
          <p:cNvSpPr/>
          <p:nvPr/>
        </p:nvSpPr>
        <p:spPr bwMode="auto">
          <a:xfrm>
            <a:off x="7451934" y="5606651"/>
            <a:ext cx="378942" cy="43665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178" tIns="52089" rIns="104178" bIns="52089" numCol="1" rtlCol="0" anchor="t" anchorCtr="0" compatLnSpc="1">
            <a:prstTxWarp prst="textNoShape">
              <a:avLst/>
            </a:prstTxWarp>
          </a:bodyPr>
          <a:lstStyle/>
          <a:p>
            <a:pPr defTabSz="1188267"/>
            <a:endParaRPr lang="fr-FR" sz="2400" dirty="0">
              <a:latin typeface="Arial" charset="0"/>
              <a:ea typeface="Arial"/>
              <a:cs typeface="Arial"/>
            </a:endParaRPr>
          </a:p>
        </p:txBody>
      </p:sp>
      <p:cxnSp>
        <p:nvCxnSpPr>
          <p:cNvPr id="80" name="Connecteur droit 79"/>
          <p:cNvCxnSpPr/>
          <p:nvPr/>
        </p:nvCxnSpPr>
        <p:spPr bwMode="auto">
          <a:xfrm flipV="1">
            <a:off x="7642655" y="4733337"/>
            <a:ext cx="0" cy="91301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596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/>
          <p:cNvSpPr txBox="1">
            <a:spLocks/>
          </p:cNvSpPr>
          <p:nvPr/>
        </p:nvSpPr>
        <p:spPr>
          <a:xfrm>
            <a:off x="534670" y="302801"/>
            <a:ext cx="6327798" cy="699105"/>
          </a:xfrm>
          <a:prstGeom prst="rect">
            <a:avLst/>
          </a:prstGeom>
          <a:ln>
            <a:noFill/>
          </a:ln>
        </p:spPr>
        <p:txBody>
          <a:bodyPr vert="horz" lIns="104050" tIns="52025" rIns="104050" bIns="52025">
            <a:normAutofit fontScale="92500"/>
          </a:bodyPr>
          <a:lstStyle>
            <a:lvl1pPr algn="ctr" defTabSz="520976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/>
                <a:ea typeface="+mj-ea"/>
                <a:cs typeface="American Typewriter"/>
              </a:defRPr>
            </a:lvl1pPr>
          </a:lstStyle>
          <a:p>
            <a:r>
              <a:rPr lang="fr-FR" dirty="0" smtClean="0"/>
              <a:t>SWISS TIMING DATA FEED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729" y="-719869"/>
            <a:ext cx="11712105" cy="82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0" y="432259"/>
            <a:ext cx="2013251" cy="1468755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         PROCEDURE</a:t>
            </a:r>
            <a:endParaRPr lang="en-GB" dirty="0"/>
          </a:p>
        </p:txBody>
      </p:sp>
      <p:sp>
        <p:nvSpPr>
          <p:cNvPr id="49155" name="Espace réservé du contenu 2"/>
          <p:cNvSpPr>
            <a:spLocks noGrp="1"/>
          </p:cNvSpPr>
          <p:nvPr>
            <p:ph sz="quarter" idx="4294967295"/>
          </p:nvPr>
        </p:nvSpPr>
        <p:spPr bwMode="auto">
          <a:xfrm>
            <a:off x="267984" y="1224347"/>
            <a:ext cx="10423258" cy="63369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04196" tIns="52098" rIns="104196" bIns="52098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	  	</a:t>
            </a: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 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	Slow down to 80 Km/</a:t>
            </a:r>
            <a:r>
              <a:rPr lang="en-GB" sz="2900" dirty="0" err="1">
                <a:latin typeface="American Typewriter"/>
                <a:ea typeface="Arial"/>
                <a:cs typeface="American Typewriter"/>
              </a:rPr>
              <a:t>Hr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 </a:t>
            </a: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 - NO 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overtaking</a:t>
            </a:r>
            <a:endParaRPr lang="en-GB" sz="2900" b="1" dirty="0">
              <a:latin typeface="American Typewriter"/>
              <a:ea typeface="Arial"/>
              <a:cs typeface="American Typewriter"/>
            </a:endParaRP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b="1" dirty="0">
                <a:latin typeface="American Typewriter"/>
                <a:ea typeface="Arial"/>
                <a:cs typeface="American Typewriter"/>
              </a:rPr>
              <a:t>Free practices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:  	- The clock will NOT stop	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					- enter the pit </a:t>
            </a: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lane </a:t>
            </a:r>
            <a:r>
              <a:rPr lang="mr-IN" sz="2900" dirty="0" smtClean="0">
                <a:latin typeface="American Typewriter"/>
                <a:ea typeface="Arial"/>
                <a:cs typeface="American Typewriter"/>
              </a:rPr>
              <a:t>–</a:t>
            </a: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 to your pit</a:t>
            </a:r>
            <a:endParaRPr lang="en-GB" sz="2900" dirty="0">
              <a:latin typeface="American Typewriter"/>
              <a:ea typeface="Arial"/>
              <a:cs typeface="American Typewriter"/>
            </a:endParaRP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b="1" dirty="0">
                <a:latin typeface="American Typewriter"/>
                <a:ea typeface="Arial"/>
                <a:cs typeface="American Typewriter"/>
              </a:rPr>
              <a:t>During Qualifying: 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- The clock stops  </a:t>
            </a:r>
            <a:endParaRPr lang="en-GB" sz="2900" dirty="0" smtClean="0">
              <a:latin typeface="American Typewriter"/>
              <a:ea typeface="Arial"/>
              <a:cs typeface="American Typewriter"/>
            </a:endParaRP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</a:t>
            </a: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					- 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enter the pit lane </a:t>
            </a:r>
            <a:r>
              <a:rPr lang="mr-IN" sz="2900" dirty="0">
                <a:latin typeface="American Typewriter"/>
                <a:ea typeface="Arial"/>
                <a:cs typeface="American Typewriter"/>
              </a:rPr>
              <a:t>–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 to your pit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b="1" dirty="0" smtClean="0">
                <a:latin typeface="American Typewriter"/>
                <a:ea typeface="Arial"/>
                <a:cs typeface="American Typewriter"/>
              </a:rPr>
              <a:t>During </a:t>
            </a:r>
            <a:r>
              <a:rPr lang="en-GB" sz="2900" b="1" dirty="0">
                <a:latin typeface="American Typewriter"/>
                <a:ea typeface="Arial"/>
                <a:cs typeface="American Typewriter"/>
              </a:rPr>
              <a:t>the race: 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- The clock will stop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- Cars to line up in front of the red line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- Order: as when the red flag was declared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- Teams and officials ONLY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– </a:t>
            </a:r>
            <a:r>
              <a:rPr lang="en-GB" sz="2900" dirty="0" err="1">
                <a:latin typeface="American Typewriter"/>
                <a:ea typeface="Arial"/>
                <a:cs typeface="American Typewriter"/>
              </a:rPr>
              <a:t>Parc-Fermé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 conditions </a:t>
            </a:r>
            <a:r>
              <a:rPr lang="mr-IN" sz="2900" dirty="0">
                <a:latin typeface="American Typewriter"/>
                <a:ea typeface="Arial"/>
                <a:cs typeface="American Typewriter"/>
              </a:rPr>
              <a:t>–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 Restart behind SC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If you enter the pits after the red flag: restart one lap later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endParaRPr lang="en-GB" sz="2900" dirty="0">
              <a:latin typeface="American Typewriter"/>
              <a:ea typeface="Arial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9165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 smtClean="0"/>
              <a:t>SAFETY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0044" y="1656395"/>
            <a:ext cx="13319826" cy="3924333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846200" y="5832859"/>
            <a:ext cx="8682865" cy="1008111"/>
          </a:xfrm>
          <a:prstGeom prst="rect">
            <a:avLst/>
          </a:prstGeom>
          <a:ln>
            <a:noFill/>
          </a:ln>
        </p:spPr>
        <p:txBody>
          <a:bodyPr vert="horz" lIns="104105" tIns="52052" rIns="104105" bIns="5205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/>
                <a:ea typeface="ヒラギノ角ゴ Pro W3" pitchFamily="-109" charset="-128"/>
                <a:cs typeface="American Typewriter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9pPr>
          </a:lstStyle>
          <a:p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venir Light"/>
                <a:cs typeface="Avenir Light"/>
              </a:rPr>
              <a:t>Mandatory for 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  <a:latin typeface="Avenir Light"/>
                <a:cs typeface="Avenir Light"/>
              </a:rPr>
              <a:t>all driver before taking part in the 1st 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venir Light"/>
                <a:cs typeface="Avenir Light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229805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r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0" y="432259"/>
            <a:ext cx="2013251" cy="1468755"/>
          </a:xfrm>
          <a:prstGeom prst="rect">
            <a:avLst/>
          </a:prstGeom>
        </p:spPr>
      </p:pic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534670" y="302801"/>
            <a:ext cx="6327798" cy="69910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         PROCEDURE</a:t>
            </a:r>
            <a:endParaRPr lang="en-GB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774192" y="2268463"/>
            <a:ext cx="9289032" cy="3600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04196" tIns="52098" rIns="104196" bIns="52098" numCol="1" anchor="t" anchorCtr="0" compatLnSpc="1">
            <a:prstTxWarp prst="textNoShape">
              <a:avLst/>
            </a:prstTxWarp>
          </a:bodyPr>
          <a:lstStyle>
            <a:lvl1pPr marL="390248" indent="-390248" algn="l" defTabSz="520334" rtl="0" eaLnBrk="1" latinLnBrk="0" hangingPunct="1">
              <a:spcBef>
                <a:spcPct val="20000"/>
              </a:spcBef>
              <a:buFont typeface="Arial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5540" indent="-325214" algn="l" defTabSz="520334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833" indent="-260166" algn="l" defTabSz="520334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1166" indent="-260166" algn="l" defTabSz="520334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1501" indent="-260166" algn="l" defTabSz="520334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1832" indent="-260166" algn="l" defTabSz="52033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2164" indent="-260166" algn="l" defTabSz="52033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2499" indent="-260166" algn="l" defTabSz="52033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2832" indent="-260166" algn="l" defTabSz="52033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84"/>
              </a:spcAft>
              <a:buFont typeface="Arial"/>
              <a:buNone/>
            </a:pPr>
            <a:r>
              <a:rPr lang="en-GB" sz="2900" b="1" dirty="0" smtClean="0">
                <a:latin typeface="American Typewriter"/>
                <a:ea typeface="Arial"/>
                <a:cs typeface="American Typewriter"/>
              </a:rPr>
              <a:t>During the pit window:</a:t>
            </a:r>
            <a:endParaRPr lang="en-GB" sz="2900" dirty="0" smtClean="0">
              <a:latin typeface="American Typewriter"/>
              <a:ea typeface="Arial"/>
              <a:cs typeface="American Typewriter"/>
            </a:endParaRPr>
          </a:p>
          <a:p>
            <a:pPr marL="0" indent="0">
              <a:spcBef>
                <a:spcPts val="0"/>
              </a:spcBef>
              <a:spcAft>
                <a:spcPts val="684"/>
              </a:spcAft>
              <a:buFont typeface="Arial"/>
              <a:buNone/>
            </a:pP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	- Cars back to the pit 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Font typeface="Arial"/>
              <a:buNone/>
            </a:pP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	– Parc-Fermé conditions 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Font typeface="Arial"/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</a:t>
            </a: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- pit stop permitted</a:t>
            </a:r>
            <a:r>
              <a:rPr lang="en-GB" sz="2900" smtClean="0">
                <a:latin typeface="American Typewriter"/>
                <a:ea typeface="Arial"/>
                <a:cs typeface="American Typewriter"/>
              </a:rPr>
              <a:t>, when done PF</a:t>
            </a:r>
            <a:endParaRPr lang="en-GB" sz="2900" dirty="0" smtClean="0">
              <a:latin typeface="American Typewriter"/>
              <a:ea typeface="Arial"/>
              <a:cs typeface="American Typewriter"/>
            </a:endParaRPr>
          </a:p>
          <a:p>
            <a:pPr marL="0" indent="0">
              <a:spcBef>
                <a:spcPts val="0"/>
              </a:spcBef>
              <a:spcAft>
                <a:spcPts val="684"/>
              </a:spcAft>
              <a:buFont typeface="Arial"/>
              <a:buNone/>
            </a:pP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	- Marshals will call the cars to line up in the 		order at the line of the last full lap before the 		opening of the pit window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Font typeface="Arial"/>
              <a:buNone/>
            </a:pPr>
            <a:endParaRPr lang="en-GB" sz="2900" dirty="0">
              <a:latin typeface="American Typewriter"/>
              <a:ea typeface="Arial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9367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252034" y="1431228"/>
            <a:ext cx="10189332" cy="55177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5682" tIns="47842" rIns="95682" bIns="47842" numCol="1" anchor="t" anchorCtr="0" compatLnSpc="1">
            <a:prstTxWarp prst="textNoShape">
              <a:avLst/>
            </a:prstTxWarp>
          </a:bodyPr>
          <a:lstStyle>
            <a:lvl1pPr marL="390500" indent="-390500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ＭＳ Ｐゴシック" pitchFamily="-28" charset="-128"/>
                <a:cs typeface="ＭＳ Ｐゴシック" pitchFamily="-28" charset="-128"/>
              </a:defRPr>
            </a:lvl1pPr>
            <a:lvl2pPr marL="847672" indent="-325418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tx1"/>
                </a:solidFill>
                <a:latin typeface="+mn-lt"/>
                <a:ea typeface="ＭＳ Ｐゴシック" pitchFamily="17" charset="-128"/>
              </a:defRPr>
            </a:lvl2pPr>
            <a:lvl3pPr marL="1303255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ヒラギノ角ゴ Pro W3" pitchFamily="-102" charset="-128"/>
                <a:cs typeface="ヒラギノ角ゴ Pro W3" pitchFamily="-102" charset="-128"/>
              </a:defRPr>
            </a:lvl3pPr>
            <a:lvl4pPr marL="1825509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tx1"/>
                </a:solidFill>
                <a:latin typeface="+mn-lt"/>
                <a:ea typeface="ヒラギノ角ゴ Pro W3" pitchFamily="-102" charset="-128"/>
              </a:defRPr>
            </a:lvl4pPr>
            <a:lvl5pPr marL="2346177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ヒラギノ角ゴ Pro W3" pitchFamily="-102" charset="-128"/>
              </a:defRPr>
            </a:lvl5pPr>
            <a:lvl6pPr marL="2803348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6pPr>
            <a:lvl7pPr marL="3260519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7pPr>
            <a:lvl8pPr marL="3717691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8pPr>
            <a:lvl9pPr marL="4174861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369"/>
              </a:spcAft>
            </a:pPr>
            <a:r>
              <a:rPr lang="en-GB" sz="2800" dirty="0">
                <a:solidFill>
                  <a:srgbClr val="000000"/>
                </a:solidFill>
                <a:latin typeface="American Typewriter"/>
                <a:ea typeface="Arial"/>
                <a:cs typeface="American Typewriter"/>
              </a:rPr>
              <a:t>FP: pit garage - Cars nose </a:t>
            </a:r>
            <a:r>
              <a:rPr lang="en-GB" sz="2800" dirty="0" smtClean="0">
                <a:solidFill>
                  <a:srgbClr val="000000"/>
                </a:solidFill>
                <a:latin typeface="American Typewriter"/>
                <a:ea typeface="Arial"/>
                <a:cs typeface="American Typewriter"/>
              </a:rPr>
              <a:t>IN to enter the garage</a:t>
            </a:r>
            <a:endParaRPr lang="en-GB" sz="2800" dirty="0">
              <a:solidFill>
                <a:srgbClr val="000000"/>
              </a:solidFill>
              <a:latin typeface="American Typewriter"/>
              <a:ea typeface="Arial"/>
              <a:cs typeface="American Typewriter"/>
            </a:endParaRPr>
          </a:p>
          <a:p>
            <a:pPr>
              <a:spcBef>
                <a:spcPts val="0"/>
              </a:spcBef>
              <a:spcAft>
                <a:spcPts val="1369"/>
              </a:spcAft>
            </a:pPr>
            <a:r>
              <a:rPr lang="en-GB" sz="2800" dirty="0" smtClean="0">
                <a:latin typeface="American Typewriter"/>
                <a:ea typeface="Arial"/>
                <a:cs typeface="American Typewriter"/>
              </a:rPr>
              <a:t>Joker </a:t>
            </a:r>
            <a:r>
              <a:rPr lang="en-GB" sz="2800" dirty="0">
                <a:latin typeface="American Typewriter"/>
                <a:ea typeface="Arial"/>
                <a:cs typeface="American Typewriter"/>
              </a:rPr>
              <a:t>tyres form  - RD to confirm an incident or issue in which the tyres were damaged.</a:t>
            </a:r>
          </a:p>
          <a:p>
            <a:pPr>
              <a:spcBef>
                <a:spcPts val="0"/>
              </a:spcBef>
              <a:spcAft>
                <a:spcPts val="1369"/>
              </a:spcAft>
            </a:pPr>
            <a:r>
              <a:rPr lang="en-GB" sz="2800" dirty="0">
                <a:latin typeface="American Typewriter"/>
                <a:ea typeface="Arial"/>
                <a:cs typeface="American Typewriter"/>
              </a:rPr>
              <a:t>No cars in the pit lane during Q &amp; R of other Series</a:t>
            </a:r>
          </a:p>
          <a:p>
            <a:pPr>
              <a:spcBef>
                <a:spcPts val="0"/>
              </a:spcBef>
              <a:spcAft>
                <a:spcPts val="1369"/>
              </a:spcAft>
            </a:pPr>
            <a:r>
              <a:rPr lang="en-GB" sz="2800" dirty="0">
                <a:latin typeface="American Typewriter"/>
                <a:ea typeface="Arial"/>
                <a:cs typeface="American Typewriter"/>
              </a:rPr>
              <a:t>This is a NO contact sport</a:t>
            </a:r>
          </a:p>
          <a:p>
            <a:pPr>
              <a:spcBef>
                <a:spcPts val="0"/>
              </a:spcBef>
              <a:spcAft>
                <a:spcPts val="1369"/>
              </a:spcAft>
            </a:pPr>
            <a:r>
              <a:rPr lang="en-GB" sz="2800" dirty="0">
                <a:latin typeface="American Typewriter"/>
                <a:ea typeface="Arial"/>
                <a:cs typeface="American Typewriter"/>
              </a:rPr>
              <a:t>Incidents involving different categories, the more PRO Cat will be deemed to be at fault unless evidence clearly shows the contrary. </a:t>
            </a:r>
          </a:p>
          <a:p>
            <a:pPr marL="0" indent="0">
              <a:spcBef>
                <a:spcPts val="0"/>
              </a:spcBef>
              <a:spcAft>
                <a:spcPts val="1369"/>
              </a:spcAft>
              <a:buNone/>
            </a:pPr>
            <a:endParaRPr lang="en-GB" sz="2800" dirty="0">
              <a:latin typeface="American Typewriter"/>
              <a:ea typeface="Arial"/>
              <a:cs typeface="American Typewriter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GENERAL INFORMATION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2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SD CARDS</a:t>
            </a:r>
            <a:endParaRPr lang="fr-FR" dirty="0"/>
          </a:p>
        </p:txBody>
      </p:sp>
      <p:pic>
        <p:nvPicPr>
          <p:cNvPr id="4" name="Image 3" descr="Tray SD Ca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36" y="3564607"/>
            <a:ext cx="6561477" cy="3744416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234132" y="1692399"/>
            <a:ext cx="10189332" cy="20162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5682" tIns="47842" rIns="95682" bIns="47842" numCol="1" anchor="t" anchorCtr="0" compatLnSpc="1">
            <a:prstTxWarp prst="textNoShape">
              <a:avLst/>
            </a:prstTxWarp>
          </a:bodyPr>
          <a:lstStyle>
            <a:lvl1pPr marL="390500" indent="-390500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700">
                <a:solidFill>
                  <a:schemeClr val="tx1"/>
                </a:solidFill>
                <a:latin typeface="+mn-lt"/>
                <a:ea typeface="ＭＳ Ｐゴシック" pitchFamily="-28" charset="-128"/>
                <a:cs typeface="ＭＳ Ｐゴシック" pitchFamily="-28" charset="-128"/>
              </a:defRPr>
            </a:lvl1pPr>
            <a:lvl2pPr marL="847672" indent="-325418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tx1"/>
                </a:solidFill>
                <a:latin typeface="+mn-lt"/>
                <a:ea typeface="ＭＳ Ｐゴシック" pitchFamily="17" charset="-128"/>
              </a:defRPr>
            </a:lvl2pPr>
            <a:lvl3pPr marL="1303255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ヒラギノ角ゴ Pro W3" pitchFamily="-102" charset="-128"/>
                <a:cs typeface="ヒラギノ角ゴ Pro W3" pitchFamily="-102" charset="-128"/>
              </a:defRPr>
            </a:lvl3pPr>
            <a:lvl4pPr marL="1825509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tx1"/>
                </a:solidFill>
                <a:latin typeface="+mn-lt"/>
                <a:ea typeface="ヒラギノ角ゴ Pro W3" pitchFamily="-102" charset="-128"/>
              </a:defRPr>
            </a:lvl4pPr>
            <a:lvl5pPr marL="2346177" indent="-260333" algn="l" defTabSz="1042922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ヒラギノ角ゴ Pro W3" pitchFamily="-102" charset="-128"/>
              </a:defRPr>
            </a:lvl5pPr>
            <a:lvl6pPr marL="2803348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6pPr>
            <a:lvl7pPr marL="3260519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7pPr>
            <a:lvl8pPr marL="3717691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8pPr>
            <a:lvl9pPr marL="4174861" indent="-260333" algn="l" defTabSz="1042922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369"/>
              </a:spcAft>
              <a:buNone/>
            </a:pPr>
            <a:r>
              <a:rPr lang="en-GB" sz="3200" dirty="0">
                <a:latin typeface="American Typewriter"/>
                <a:ea typeface="Arial"/>
                <a:cs typeface="American Typewriter"/>
              </a:rPr>
              <a:t>At the end of each </a:t>
            </a:r>
            <a:r>
              <a:rPr lang="en-GB" sz="3200" dirty="0" smtClean="0">
                <a:latin typeface="American Typewriter"/>
                <a:ea typeface="Arial"/>
                <a:cs typeface="American Typewriter"/>
              </a:rPr>
              <a:t>races safety cards will be collected in </a:t>
            </a:r>
            <a:r>
              <a:rPr lang="en-GB" sz="3200" dirty="0" err="1" smtClean="0">
                <a:latin typeface="American Typewriter"/>
                <a:ea typeface="Arial"/>
                <a:cs typeface="American Typewriter"/>
              </a:rPr>
              <a:t>parc-fermé</a:t>
            </a:r>
            <a:endParaRPr lang="en-GB" sz="3200" dirty="0" smtClean="0">
              <a:latin typeface="American Typewriter"/>
              <a:ea typeface="Arial"/>
              <a:cs typeface="American Typewriter"/>
            </a:endParaRPr>
          </a:p>
          <a:p>
            <a:pPr marL="0" indent="0">
              <a:spcBef>
                <a:spcPts val="0"/>
              </a:spcBef>
              <a:spcAft>
                <a:spcPts val="1369"/>
              </a:spcAft>
              <a:buNone/>
            </a:pPr>
            <a:r>
              <a:rPr lang="en-GB" sz="3200" dirty="0" smtClean="0">
                <a:latin typeface="American Typewriter"/>
                <a:ea typeface="Arial"/>
                <a:cs typeface="American Typewriter"/>
              </a:rPr>
              <a:t>But the pit gantry camera must be </a:t>
            </a:r>
            <a:r>
              <a:rPr lang="en-GB" sz="3200" dirty="0" err="1" smtClean="0">
                <a:latin typeface="American Typewriter"/>
                <a:ea typeface="Arial"/>
                <a:cs typeface="American Typewriter"/>
              </a:rPr>
              <a:t>br</a:t>
            </a:r>
            <a:r>
              <a:rPr lang="en-GB" sz="3200" dirty="0" smtClean="0">
                <a:latin typeface="American Typewriter"/>
                <a:ea typeface="Arial"/>
                <a:cs typeface="American Typewriter"/>
              </a:rPr>
              <a:t>	</a:t>
            </a:r>
            <a:r>
              <a:rPr lang="en-GB" sz="3200" dirty="0" err="1" smtClean="0">
                <a:latin typeface="American Typewriter"/>
                <a:ea typeface="Arial"/>
                <a:cs typeface="American Typewriter"/>
              </a:rPr>
              <a:t>ught</a:t>
            </a:r>
            <a:r>
              <a:rPr lang="en-GB" sz="3200" dirty="0" smtClean="0">
                <a:latin typeface="American Typewriter"/>
                <a:ea typeface="Arial"/>
                <a:cs typeface="American Typewriter"/>
              </a:rPr>
              <a:t> by the team to 1</a:t>
            </a:r>
            <a:r>
              <a:rPr lang="en-GB" sz="3200" baseline="30000" dirty="0" smtClean="0">
                <a:latin typeface="American Typewriter"/>
                <a:ea typeface="Arial"/>
                <a:cs typeface="American Typewriter"/>
              </a:rPr>
              <a:t>st</a:t>
            </a:r>
            <a:r>
              <a:rPr lang="en-GB" sz="3200" dirty="0" smtClean="0">
                <a:latin typeface="American Typewriter"/>
                <a:ea typeface="Arial"/>
                <a:cs typeface="American Typewriter"/>
              </a:rPr>
              <a:t> floor entrance desk</a:t>
            </a:r>
          </a:p>
          <a:p>
            <a:pPr marL="0" indent="0">
              <a:spcBef>
                <a:spcPts val="0"/>
              </a:spcBef>
              <a:spcAft>
                <a:spcPts val="1369"/>
              </a:spcAft>
              <a:buNone/>
            </a:pPr>
            <a:endParaRPr lang="en-GB" sz="3200" dirty="0">
              <a:latin typeface="American Typewriter"/>
              <a:ea typeface="Arial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26930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8" y="36215"/>
            <a:ext cx="10693188" cy="757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6" y="-1"/>
            <a:ext cx="7754304" cy="74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2"/>
          <a:srcRect t="7553" b="7553"/>
          <a:stretch>
            <a:fillRect/>
          </a:stretch>
        </p:blipFill>
        <p:spPr>
          <a:xfrm>
            <a:off x="3567587" y="3717182"/>
            <a:ext cx="7125813" cy="383979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274" y="0"/>
            <a:ext cx="6759769" cy="38397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630" y="3348583"/>
            <a:ext cx="2546638" cy="19504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58056" y="-16537"/>
            <a:ext cx="7035800" cy="40513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164159"/>
            <a:ext cx="6979473" cy="47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5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8" y="-755873"/>
            <a:ext cx="6984776" cy="988433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6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40" y="-719869"/>
            <a:ext cx="6444716" cy="9120085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7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680" y="1404369"/>
            <a:ext cx="9564557" cy="511256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GB" sz="3200" dirty="0">
                <a:solidFill>
                  <a:srgbClr val="000000"/>
                </a:solidFill>
                <a:ea typeface="Arial"/>
                <a:cs typeface="Arial"/>
              </a:rPr>
              <a:t/>
            </a:r>
            <a:br>
              <a:rPr lang="en-GB" sz="3200" dirty="0">
                <a:solidFill>
                  <a:srgbClr val="000000"/>
                </a:solidFill>
                <a:ea typeface="Arial"/>
                <a:cs typeface="Arial"/>
              </a:rPr>
            </a:br>
            <a:r>
              <a:rPr lang="en-GB" sz="3200" dirty="0">
                <a:solidFill>
                  <a:srgbClr val="000000"/>
                </a:solidFill>
                <a:ea typeface="Arial"/>
                <a:cs typeface="Arial"/>
              </a:rPr>
              <a:t/>
            </a:r>
            <a:br>
              <a:rPr lang="en-GB" sz="3200" dirty="0">
                <a:solidFill>
                  <a:srgbClr val="000000"/>
                </a:solidFill>
                <a:ea typeface="Arial"/>
                <a:cs typeface="Arial"/>
              </a:rPr>
            </a:br>
            <a:r>
              <a:rPr lang="en-GB" sz="3200" dirty="0">
                <a:ea typeface="Arial"/>
                <a:cs typeface="Arial"/>
              </a:rPr>
              <a:t>in the race control tower : </a:t>
            </a:r>
            <a:br>
              <a:rPr lang="en-GB" sz="3200" dirty="0">
                <a:ea typeface="Arial"/>
                <a:cs typeface="Arial"/>
              </a:rPr>
            </a:br>
            <a:r>
              <a:rPr lang="en-GB" sz="3200" dirty="0">
                <a:ea typeface="Arial"/>
                <a:cs typeface="Arial"/>
              </a:rPr>
              <a:t>	RD and sporting director 1</a:t>
            </a:r>
            <a:r>
              <a:rPr lang="en-GB" sz="3200" baseline="30000" dirty="0">
                <a:ea typeface="Arial"/>
                <a:cs typeface="Arial"/>
              </a:rPr>
              <a:t>st</a:t>
            </a:r>
            <a:r>
              <a:rPr lang="en-GB" sz="3200" dirty="0">
                <a:ea typeface="Arial"/>
                <a:cs typeface="Arial"/>
              </a:rPr>
              <a:t> floor n° 4</a:t>
            </a:r>
            <a:br>
              <a:rPr lang="en-GB" sz="3200" dirty="0">
                <a:ea typeface="Arial"/>
                <a:cs typeface="Arial"/>
              </a:rPr>
            </a:br>
            <a:r>
              <a:rPr lang="en-GB" sz="3200" dirty="0">
                <a:ea typeface="Arial"/>
                <a:cs typeface="Arial"/>
              </a:rPr>
              <a:t>	</a:t>
            </a:r>
            <a:r>
              <a:rPr lang="en-GB" sz="3200">
                <a:ea typeface="Arial"/>
                <a:cs typeface="Arial"/>
              </a:rPr>
              <a:t>Stewards 1</a:t>
            </a:r>
            <a:r>
              <a:rPr lang="en-GB" sz="3200" baseline="30000">
                <a:ea typeface="Arial"/>
                <a:cs typeface="Arial"/>
              </a:rPr>
              <a:t>st</a:t>
            </a:r>
            <a:r>
              <a:rPr lang="en-GB" sz="3200">
                <a:ea typeface="Arial"/>
                <a:cs typeface="Arial"/>
              </a:rPr>
              <a:t> floor n° 2</a:t>
            </a:r>
            <a:br>
              <a:rPr lang="en-GB" sz="3200">
                <a:ea typeface="Arial"/>
                <a:cs typeface="Arial"/>
              </a:rPr>
            </a:br>
            <a:r>
              <a:rPr lang="en-GB" sz="3200" dirty="0">
                <a:ea typeface="Arial"/>
                <a:cs typeface="Arial"/>
              </a:rPr>
              <a:t/>
            </a:r>
            <a:br>
              <a:rPr lang="en-GB" sz="3200" dirty="0">
                <a:ea typeface="Arial"/>
                <a:cs typeface="Arial"/>
              </a:rPr>
            </a:br>
            <a:endParaRPr lang="fr-FR" sz="3200" dirty="0">
              <a:ea typeface="Arial"/>
              <a:cs typeface="Arial"/>
            </a:endParaRPr>
          </a:p>
        </p:txBody>
      </p:sp>
      <p:sp>
        <p:nvSpPr>
          <p:cNvPr id="5" name="Titre 2"/>
          <p:cNvSpPr txBox="1">
            <a:spLocks/>
          </p:cNvSpPr>
          <p:nvPr/>
        </p:nvSpPr>
        <p:spPr>
          <a:xfrm>
            <a:off x="534670" y="302801"/>
            <a:ext cx="6327798" cy="699105"/>
          </a:xfrm>
          <a:prstGeom prst="rect">
            <a:avLst/>
          </a:prstGeom>
          <a:ln>
            <a:noFill/>
          </a:ln>
        </p:spPr>
        <p:txBody>
          <a:bodyPr vert="horz" lIns="104068" tIns="52034" rIns="104068" bIns="52034">
            <a:normAutofit/>
          </a:bodyPr>
          <a:lstStyle>
            <a:lvl1pPr algn="ctr" defTabSz="520976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/>
                <a:ea typeface="+mj-ea"/>
                <a:cs typeface="American Typewriter"/>
              </a:defRPr>
            </a:lvl1pPr>
          </a:lstStyle>
          <a:p>
            <a:r>
              <a:rPr lang="fr-FR" dirty="0" smtClean="0"/>
              <a:t>OFFICES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977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198127" y="332663"/>
            <a:ext cx="7221979" cy="82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864" tIns="41932" rIns="83864" bIns="41932">
            <a:prstTxWarp prst="textNoShape">
              <a:avLst/>
            </a:prstTxWarp>
            <a:spAutoFit/>
          </a:bodyPr>
          <a:lstStyle/>
          <a:p>
            <a:r>
              <a:rPr lang="en-GB" sz="3200" smtClean="0">
                <a:solidFill>
                  <a:schemeClr val="bg1">
                    <a:lumMod val="50000"/>
                  </a:schemeClr>
                </a:solidFill>
                <a:latin typeface="Century Gothic"/>
                <a:ea typeface="Arial" pitchFamily="-102" charset="0"/>
                <a:cs typeface="Century Gothic"/>
              </a:rPr>
              <a:t>DRIVERS</a:t>
            </a:r>
            <a:r>
              <a:rPr lang="en-GB" sz="3200" dirty="0">
                <a:solidFill>
                  <a:schemeClr val="bg1">
                    <a:lumMod val="50000"/>
                  </a:schemeClr>
                </a:solidFill>
                <a:latin typeface="Century Gothic"/>
                <a:ea typeface="Arial" pitchFamily="-102" charset="0"/>
                <a:cs typeface="Century Gothic"/>
              </a:rPr>
              <a:t>’ BRIEFING </a:t>
            </a:r>
            <a:endParaRPr lang="en-GB" sz="2400" dirty="0">
              <a:solidFill>
                <a:schemeClr val="bg1">
                  <a:lumMod val="50000"/>
                </a:schemeClr>
              </a:solidFill>
              <a:latin typeface="Century Gothic"/>
              <a:ea typeface="Arial" pitchFamily="-102" charset="0"/>
              <a:cs typeface="Century Gothic"/>
            </a:endParaRPr>
          </a:p>
          <a:p>
            <a:pPr algn="r"/>
            <a:endParaRPr lang="en-GB" sz="1600" dirty="0">
              <a:solidFill>
                <a:schemeClr val="bg1">
                  <a:lumMod val="50000"/>
                </a:schemeClr>
              </a:solidFill>
              <a:latin typeface="Century Gothic"/>
              <a:ea typeface="Arial" pitchFamily="-10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871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 smtClean="0"/>
              <a:t>VIRTUAL NOTICE BOARD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4294967295"/>
          </p:nvPr>
        </p:nvSpPr>
        <p:spPr>
          <a:xfrm>
            <a:off x="631208" y="972319"/>
            <a:ext cx="10062192" cy="2739208"/>
          </a:xfrm>
          <a:prstGeom prst="rect">
            <a:avLst/>
          </a:prstGeom>
        </p:spPr>
        <p:txBody>
          <a:bodyPr lIns="104123" tIns="52062" rIns="104123" bIns="52062"/>
          <a:lstStyle/>
          <a:p>
            <a:pPr marL="585683" indent="-585683">
              <a:buFont typeface="+mj-lt"/>
              <a:buAutoNum type="arabicPeriod"/>
            </a:pPr>
            <a:r>
              <a:rPr lang="en-GB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http://</a:t>
            </a:r>
            <a:r>
              <a:rPr lang="en-GB" dirty="0" err="1" smtClean="0">
                <a:solidFill>
                  <a:srgbClr val="0000FF"/>
                </a:solidFill>
                <a:latin typeface="American Typewriter"/>
                <a:cs typeface="American Typewriter"/>
              </a:rPr>
              <a:t>www.blancpain-gt-series.com</a:t>
            </a:r>
            <a:endParaRPr lang="en-GB" dirty="0" smtClean="0">
              <a:solidFill>
                <a:srgbClr val="0000FF"/>
              </a:solidFill>
              <a:latin typeface="American Typewriter"/>
              <a:cs typeface="American Typewriter"/>
            </a:endParaRPr>
          </a:p>
          <a:p>
            <a:pPr marL="585683" indent="-585683">
              <a:buFont typeface="+mj-lt"/>
              <a:buAutoNum type="arabicPeriod"/>
            </a:pPr>
            <a:r>
              <a:rPr lang="en-GB" dirty="0" smtClean="0">
                <a:latin typeface="American Typewriter"/>
                <a:cs typeface="American Typewriter"/>
              </a:rPr>
              <a:t>Calendar 2018</a:t>
            </a:r>
          </a:p>
          <a:p>
            <a:pPr marL="585683" indent="-585683">
              <a:buFont typeface="+mj-lt"/>
              <a:buAutoNum type="arabicPeriod"/>
            </a:pPr>
            <a:r>
              <a:rPr lang="en-GB" dirty="0" smtClean="0">
                <a:latin typeface="American Typewriter"/>
                <a:cs typeface="American Typewriter"/>
              </a:rPr>
              <a:t>Select the Current race</a:t>
            </a:r>
          </a:p>
          <a:p>
            <a:pPr marL="585683" indent="-585683">
              <a:buFont typeface="+mj-lt"/>
              <a:buAutoNum type="arabicPeriod"/>
            </a:pPr>
            <a:r>
              <a:rPr lang="en-GB" dirty="0" smtClean="0">
                <a:latin typeface="American Typewriter"/>
                <a:cs typeface="American Typewriter"/>
              </a:rPr>
              <a:t>Click on </a:t>
            </a:r>
            <a:endParaRPr lang="en-GB" dirty="0">
              <a:latin typeface="American Typewriter"/>
              <a:cs typeface="American Typewriter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91" y="3681403"/>
            <a:ext cx="10711090" cy="4029144"/>
          </a:xfrm>
          <a:prstGeom prst="rect">
            <a:avLst/>
          </a:prstGeom>
        </p:spPr>
      </p:pic>
      <p:cxnSp>
        <p:nvCxnSpPr>
          <p:cNvPr id="9" name="Connecteur droit avec flèche 8"/>
          <p:cNvCxnSpPr>
            <a:stCxn id="8" idx="0"/>
          </p:cNvCxnSpPr>
          <p:nvPr/>
        </p:nvCxnSpPr>
        <p:spPr bwMode="auto">
          <a:xfrm>
            <a:off x="5337854" y="3681399"/>
            <a:ext cx="893044" cy="3632184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sm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12" name="ZoneTexte 11"/>
          <p:cNvSpPr txBox="1"/>
          <p:nvPr/>
        </p:nvSpPr>
        <p:spPr>
          <a:xfrm>
            <a:off x="3451989" y="3066105"/>
            <a:ext cx="6147283" cy="597766"/>
          </a:xfrm>
          <a:prstGeom prst="rect">
            <a:avLst/>
          </a:prstGeom>
          <a:noFill/>
        </p:spPr>
        <p:txBody>
          <a:bodyPr wrap="square" lIns="104123" tIns="52062" rIns="104123" bIns="52062" rtlCol="0">
            <a:spAutoFit/>
          </a:bodyPr>
          <a:lstStyle/>
          <a:p>
            <a:r>
              <a:rPr lang="en-GB" sz="3200" b="1"/>
              <a:t>Bottom of the screen RHS</a:t>
            </a:r>
          </a:p>
        </p:txBody>
      </p:sp>
    </p:spTree>
    <p:extLst>
      <p:ext uri="{BB962C8B-B14F-4D97-AF65-F5344CB8AC3E}">
        <p14:creationId xmlns:p14="http://schemas.microsoft.com/office/powerpoint/2010/main" val="17543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e libre 7"/>
          <p:cNvSpPr/>
          <p:nvPr/>
        </p:nvSpPr>
        <p:spPr>
          <a:xfrm>
            <a:off x="4189813" y="2210896"/>
            <a:ext cx="4801982" cy="1724498"/>
          </a:xfrm>
          <a:custGeom>
            <a:avLst/>
            <a:gdLst>
              <a:gd name="connsiteX0" fmla="*/ 3662947 w 4144845"/>
              <a:gd name="connsiteY0" fmla="*/ 0 h 1564105"/>
              <a:gd name="connsiteX1" fmla="*/ 4050631 w 4144845"/>
              <a:gd name="connsiteY1" fmla="*/ 721895 h 1564105"/>
              <a:gd name="connsiteX2" fmla="*/ 4090737 w 4144845"/>
              <a:gd name="connsiteY2" fmla="*/ 815474 h 1564105"/>
              <a:gd name="connsiteX3" fmla="*/ 4090737 w 4144845"/>
              <a:gd name="connsiteY3" fmla="*/ 975895 h 1564105"/>
              <a:gd name="connsiteX4" fmla="*/ 4037263 w 4144845"/>
              <a:gd name="connsiteY4" fmla="*/ 1109579 h 1564105"/>
              <a:gd name="connsiteX5" fmla="*/ 3863474 w 4144845"/>
              <a:gd name="connsiteY5" fmla="*/ 1216526 h 1564105"/>
              <a:gd name="connsiteX6" fmla="*/ 828842 w 4144845"/>
              <a:gd name="connsiteY6" fmla="*/ 1283369 h 1564105"/>
              <a:gd name="connsiteX7" fmla="*/ 708526 w 4144845"/>
              <a:gd name="connsiteY7" fmla="*/ 1296737 h 1564105"/>
              <a:gd name="connsiteX8" fmla="*/ 668421 w 4144845"/>
              <a:gd name="connsiteY8" fmla="*/ 1363579 h 1564105"/>
              <a:gd name="connsiteX9" fmla="*/ 614947 w 4144845"/>
              <a:gd name="connsiteY9" fmla="*/ 1483895 h 1564105"/>
              <a:gd name="connsiteX10" fmla="*/ 574842 w 4144845"/>
              <a:gd name="connsiteY10" fmla="*/ 1537369 h 1564105"/>
              <a:gd name="connsiteX11" fmla="*/ 0 w 4144845"/>
              <a:gd name="connsiteY11" fmla="*/ 1564105 h 1564105"/>
              <a:gd name="connsiteX12" fmla="*/ 0 w 4144845"/>
              <a:gd name="connsiteY12" fmla="*/ 1564105 h 1564105"/>
              <a:gd name="connsiteX13" fmla="*/ 0 w 4144845"/>
              <a:gd name="connsiteY13" fmla="*/ 1564105 h 1564105"/>
              <a:gd name="connsiteX0" fmla="*/ 3662947 w 4105263"/>
              <a:gd name="connsiteY0" fmla="*/ 0 h 1564105"/>
              <a:gd name="connsiteX1" fmla="*/ 4050631 w 4105263"/>
              <a:gd name="connsiteY1" fmla="*/ 721895 h 1564105"/>
              <a:gd name="connsiteX2" fmla="*/ 4090737 w 4105263"/>
              <a:gd name="connsiteY2" fmla="*/ 815474 h 1564105"/>
              <a:gd name="connsiteX3" fmla="*/ 4090737 w 4105263"/>
              <a:gd name="connsiteY3" fmla="*/ 975895 h 1564105"/>
              <a:gd name="connsiteX4" fmla="*/ 4037263 w 4105263"/>
              <a:gd name="connsiteY4" fmla="*/ 1109579 h 1564105"/>
              <a:gd name="connsiteX5" fmla="*/ 3382210 w 4105263"/>
              <a:gd name="connsiteY5" fmla="*/ 1229894 h 1564105"/>
              <a:gd name="connsiteX6" fmla="*/ 828842 w 4105263"/>
              <a:gd name="connsiteY6" fmla="*/ 1283369 h 1564105"/>
              <a:gd name="connsiteX7" fmla="*/ 708526 w 4105263"/>
              <a:gd name="connsiteY7" fmla="*/ 1296737 h 1564105"/>
              <a:gd name="connsiteX8" fmla="*/ 668421 w 4105263"/>
              <a:gd name="connsiteY8" fmla="*/ 1363579 h 1564105"/>
              <a:gd name="connsiteX9" fmla="*/ 614947 w 4105263"/>
              <a:gd name="connsiteY9" fmla="*/ 1483895 h 1564105"/>
              <a:gd name="connsiteX10" fmla="*/ 574842 w 4105263"/>
              <a:gd name="connsiteY10" fmla="*/ 1537369 h 1564105"/>
              <a:gd name="connsiteX11" fmla="*/ 0 w 4105263"/>
              <a:gd name="connsiteY11" fmla="*/ 1564105 h 1564105"/>
              <a:gd name="connsiteX12" fmla="*/ 0 w 4105263"/>
              <a:gd name="connsiteY12" fmla="*/ 1564105 h 1564105"/>
              <a:gd name="connsiteX13" fmla="*/ 0 w 4105263"/>
              <a:gd name="connsiteY13" fmla="*/ 1564105 h 1564105"/>
              <a:gd name="connsiteX0" fmla="*/ 3662947 w 4105263"/>
              <a:gd name="connsiteY0" fmla="*/ 0 h 1564105"/>
              <a:gd name="connsiteX1" fmla="*/ 4050631 w 4105263"/>
              <a:gd name="connsiteY1" fmla="*/ 721895 h 1564105"/>
              <a:gd name="connsiteX2" fmla="*/ 4090737 w 4105263"/>
              <a:gd name="connsiteY2" fmla="*/ 815474 h 1564105"/>
              <a:gd name="connsiteX3" fmla="*/ 4090737 w 4105263"/>
              <a:gd name="connsiteY3" fmla="*/ 975895 h 1564105"/>
              <a:gd name="connsiteX4" fmla="*/ 4037263 w 4105263"/>
              <a:gd name="connsiteY4" fmla="*/ 1109579 h 1564105"/>
              <a:gd name="connsiteX5" fmla="*/ 3382210 w 4105263"/>
              <a:gd name="connsiteY5" fmla="*/ 1229894 h 1564105"/>
              <a:gd name="connsiteX6" fmla="*/ 1430420 w 4105263"/>
              <a:gd name="connsiteY6" fmla="*/ 1256632 h 1564105"/>
              <a:gd name="connsiteX7" fmla="*/ 708526 w 4105263"/>
              <a:gd name="connsiteY7" fmla="*/ 1296737 h 1564105"/>
              <a:gd name="connsiteX8" fmla="*/ 668421 w 4105263"/>
              <a:gd name="connsiteY8" fmla="*/ 1363579 h 1564105"/>
              <a:gd name="connsiteX9" fmla="*/ 614947 w 4105263"/>
              <a:gd name="connsiteY9" fmla="*/ 1483895 h 1564105"/>
              <a:gd name="connsiteX10" fmla="*/ 574842 w 4105263"/>
              <a:gd name="connsiteY10" fmla="*/ 1537369 h 1564105"/>
              <a:gd name="connsiteX11" fmla="*/ 0 w 4105263"/>
              <a:gd name="connsiteY11" fmla="*/ 1564105 h 1564105"/>
              <a:gd name="connsiteX12" fmla="*/ 0 w 4105263"/>
              <a:gd name="connsiteY12" fmla="*/ 1564105 h 1564105"/>
              <a:gd name="connsiteX13" fmla="*/ 0 w 4105263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56632 h 1564105"/>
              <a:gd name="connsiteX7" fmla="*/ 708526 w 4106208"/>
              <a:gd name="connsiteY7" fmla="*/ 1296737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574842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323474 h 1564105"/>
              <a:gd name="connsiteX7" fmla="*/ 708526 w 4106208"/>
              <a:gd name="connsiteY7" fmla="*/ 1296737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574842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708526 w 4106208"/>
              <a:gd name="connsiteY7" fmla="*/ 1296737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574842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574842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467894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467894 w 4106208"/>
              <a:gd name="connsiteY9" fmla="*/ 1537369 h 1564105"/>
              <a:gd name="connsiteX10" fmla="*/ 0 w 4106208"/>
              <a:gd name="connsiteY10" fmla="*/ 1564105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601578 w 4106208"/>
              <a:gd name="connsiteY9" fmla="*/ 1483895 h 1564105"/>
              <a:gd name="connsiteX10" fmla="*/ 467894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601578 w 4106208"/>
              <a:gd name="connsiteY9" fmla="*/ 1483895 h 1564105"/>
              <a:gd name="connsiteX10" fmla="*/ 601578 w 4106208"/>
              <a:gd name="connsiteY10" fmla="*/ 1483895 h 1564105"/>
              <a:gd name="connsiteX11" fmla="*/ 467894 w 4106208"/>
              <a:gd name="connsiteY11" fmla="*/ 1537369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14" fmla="*/ 0 w 4106208"/>
              <a:gd name="connsiteY14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55053 w 4106208"/>
              <a:gd name="connsiteY8" fmla="*/ 1336842 h 1564105"/>
              <a:gd name="connsiteX9" fmla="*/ 601578 w 4106208"/>
              <a:gd name="connsiteY9" fmla="*/ 1483895 h 1564105"/>
              <a:gd name="connsiteX10" fmla="*/ 601578 w 4106208"/>
              <a:gd name="connsiteY10" fmla="*/ 1483895 h 1564105"/>
              <a:gd name="connsiteX11" fmla="*/ 467894 w 4106208"/>
              <a:gd name="connsiteY11" fmla="*/ 1537369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14" fmla="*/ 0 w 4106208"/>
              <a:gd name="connsiteY14" fmla="*/ 1564105 h 156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06208" h="1564105">
                <a:moveTo>
                  <a:pt x="3662947" y="0"/>
                </a:moveTo>
                <a:lnTo>
                  <a:pt x="4050631" y="721895"/>
                </a:lnTo>
                <a:cubicBezTo>
                  <a:pt x="4121929" y="857807"/>
                  <a:pt x="4084053" y="773141"/>
                  <a:pt x="4090737" y="815474"/>
                </a:cubicBezTo>
                <a:cubicBezTo>
                  <a:pt x="4097421" y="857807"/>
                  <a:pt x="4121930" y="915737"/>
                  <a:pt x="4090737" y="975895"/>
                </a:cubicBezTo>
                <a:cubicBezTo>
                  <a:pt x="4059544" y="1036053"/>
                  <a:pt x="4021666" y="1134088"/>
                  <a:pt x="3903578" y="1176421"/>
                </a:cubicBezTo>
                <a:cubicBezTo>
                  <a:pt x="3785490" y="1218754"/>
                  <a:pt x="3794403" y="1212069"/>
                  <a:pt x="3382210" y="1229894"/>
                </a:cubicBezTo>
                <a:cubicBezTo>
                  <a:pt x="2970017" y="1247719"/>
                  <a:pt x="1851525" y="1274457"/>
                  <a:pt x="1430420" y="1283369"/>
                </a:cubicBezTo>
                <a:cubicBezTo>
                  <a:pt x="1009315" y="1292281"/>
                  <a:pt x="984807" y="1274457"/>
                  <a:pt x="855579" y="1283369"/>
                </a:cubicBezTo>
                <a:cubicBezTo>
                  <a:pt x="726351" y="1292281"/>
                  <a:pt x="697387" y="1303421"/>
                  <a:pt x="655053" y="1336842"/>
                </a:cubicBezTo>
                <a:cubicBezTo>
                  <a:pt x="612720" y="1370263"/>
                  <a:pt x="612718" y="1463843"/>
                  <a:pt x="601578" y="1483895"/>
                </a:cubicBezTo>
                <a:lnTo>
                  <a:pt x="601578" y="1483895"/>
                </a:lnTo>
                <a:cubicBezTo>
                  <a:pt x="579298" y="1492807"/>
                  <a:pt x="568157" y="1524001"/>
                  <a:pt x="467894" y="1537369"/>
                </a:cubicBezTo>
                <a:cubicBezTo>
                  <a:pt x="367631" y="1550737"/>
                  <a:pt x="77982" y="1559649"/>
                  <a:pt x="0" y="1564105"/>
                </a:cubicBezTo>
                <a:lnTo>
                  <a:pt x="0" y="1564105"/>
                </a:lnTo>
                <a:lnTo>
                  <a:pt x="0" y="1564105"/>
                </a:lnTo>
              </a:path>
            </a:pathLst>
          </a:cu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 rot="19233576">
            <a:off x="744479" y="4949875"/>
            <a:ext cx="845777" cy="305157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300" b="1" dirty="0">
                <a:latin typeface="Arial"/>
                <a:ea typeface="Arial"/>
                <a:cs typeface="Arial"/>
              </a:rPr>
              <a:t>Int 2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076884" y="4001012"/>
            <a:ext cx="845777" cy="305157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300" b="1" dirty="0">
                <a:latin typeface="Arial"/>
                <a:ea typeface="Arial"/>
                <a:cs typeface="Arial"/>
              </a:rPr>
              <a:t>Int 1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6435662" y="3103369"/>
            <a:ext cx="845777" cy="274602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100" dirty="0">
                <a:latin typeface="Arial"/>
                <a:ea typeface="Arial"/>
                <a:cs typeface="Arial"/>
              </a:rPr>
              <a:t>Finish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011806" y="3036860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1044349" y="526421"/>
            <a:ext cx="5022435" cy="2136428"/>
          </a:xfrm>
          <a:prstGeom prst="rect">
            <a:avLst/>
          </a:prstGeom>
          <a:noFill/>
          <a:effectLst>
            <a:glow rad="101600">
              <a:schemeClr val="tx1">
                <a:alpha val="75000"/>
              </a:schemeClr>
            </a:glow>
          </a:effectLst>
        </p:spPr>
        <p:txBody>
          <a:bodyPr wrap="square" lIns="104087" tIns="52043" rIns="104087" bIns="52043" rtlCol="0">
            <a:spAutoFit/>
          </a:bodyPr>
          <a:lstStyle/>
          <a:p>
            <a:r>
              <a:rPr lang="en-GB" sz="2400" dirty="0" err="1">
                <a:latin typeface="Avenir Book"/>
                <a:ea typeface="Arial"/>
                <a:cs typeface="Avenir Book"/>
              </a:rPr>
              <a:t>Zolder</a:t>
            </a:r>
            <a:r>
              <a:rPr lang="en-GB" sz="2400" dirty="0">
                <a:latin typeface="Avenir Book"/>
                <a:ea typeface="Arial"/>
                <a:cs typeface="Avenir Book"/>
              </a:rPr>
              <a:t> (BELGIUM)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Circuit length:               4000 m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Start line offset:                  0 m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Intermediate 1 at:      1376,4 m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Intermediate 2 at:      2864,6 m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Pit IN to Pit OUT:            411 m</a:t>
            </a:r>
          </a:p>
          <a:p>
            <a:endParaRPr lang="en-GB" dirty="0">
              <a:latin typeface="Avenir Book"/>
              <a:ea typeface="Arial"/>
              <a:cs typeface="Avenir Book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6421848" y="2929965"/>
            <a:ext cx="689048" cy="274602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100" dirty="0">
                <a:latin typeface="Arial"/>
                <a:ea typeface="Arial"/>
                <a:cs typeface="Arial"/>
              </a:rPr>
              <a:t>Start</a:t>
            </a:r>
          </a:p>
        </p:txBody>
      </p:sp>
      <p:sp>
        <p:nvSpPr>
          <p:cNvPr id="28" name="ZoneTexte 27"/>
          <p:cNvSpPr txBox="1"/>
          <p:nvPr/>
        </p:nvSpPr>
        <p:spPr>
          <a:xfrm rot="20580000">
            <a:off x="9408709" y="2529665"/>
            <a:ext cx="304465" cy="382101"/>
          </a:xfrm>
          <a:prstGeom prst="rect">
            <a:avLst/>
          </a:prstGeom>
          <a:noFill/>
        </p:spPr>
        <p:txBody>
          <a:bodyPr wrap="square" lIns="104087" tIns="52043" rIns="104087" bIns="52043" rtlCol="0">
            <a:spAutoFit/>
          </a:bodyPr>
          <a:lstStyle/>
          <a:p>
            <a:endParaRPr lang="fr-FR" dirty="0">
              <a:ea typeface="Arial"/>
              <a:cs typeface="Arial"/>
            </a:endParaRPr>
          </a:p>
        </p:txBody>
      </p:sp>
      <p:grpSp>
        <p:nvGrpSpPr>
          <p:cNvPr id="2" name="Grouper 39"/>
          <p:cNvGrpSpPr/>
          <p:nvPr/>
        </p:nvGrpSpPr>
        <p:grpSpPr>
          <a:xfrm>
            <a:off x="808126" y="3772747"/>
            <a:ext cx="210500" cy="198458"/>
            <a:chOff x="7912100" y="2838449"/>
            <a:chExt cx="180000" cy="180000"/>
          </a:xfrm>
        </p:grpSpPr>
        <p:sp>
          <p:nvSpPr>
            <p:cNvPr id="39" name="Rectangle 38"/>
            <p:cNvSpPr/>
            <p:nvPr/>
          </p:nvSpPr>
          <p:spPr>
            <a:xfrm>
              <a:off x="7912100" y="2838449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Croix 30"/>
            <p:cNvSpPr/>
            <p:nvPr/>
          </p:nvSpPr>
          <p:spPr>
            <a:xfrm>
              <a:off x="7924800" y="2851149"/>
              <a:ext cx="151200" cy="151200"/>
            </a:xfrm>
            <a:prstGeom prst="mathPlus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9" name="ZoneTexte 68"/>
          <p:cNvSpPr txBox="1"/>
          <p:nvPr/>
        </p:nvSpPr>
        <p:spPr>
          <a:xfrm>
            <a:off x="8093312" y="1278206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T2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9745502" y="1667043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T3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9647805" y="3727763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T4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825005" y="4033165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T5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5149979" y="3893728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T6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3535338" y="4712899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T7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3526492" y="6175632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T8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2813028" y="6132164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T9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3175907" y="6673694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T10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1703868" y="6704647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T11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306004" y="3895201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T12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1258412" y="4199129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T13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1390134" y="3650763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T14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4085782" y="3989558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T15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4213076" y="3189566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T16</a:t>
            </a:r>
          </a:p>
        </p:txBody>
      </p:sp>
      <p:sp>
        <p:nvSpPr>
          <p:cNvPr id="4" name="Forme libre 3"/>
          <p:cNvSpPr/>
          <p:nvPr/>
        </p:nvSpPr>
        <p:spPr>
          <a:xfrm>
            <a:off x="6480848" y="1442581"/>
            <a:ext cx="3375442" cy="2452622"/>
          </a:xfrm>
          <a:custGeom>
            <a:avLst/>
            <a:gdLst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39273 w 2886364"/>
              <a:gd name="connsiteY2" fmla="*/ 1816999 h 2221090"/>
              <a:gd name="connsiteX3" fmla="*/ 1489364 w 2886364"/>
              <a:gd name="connsiteY3" fmla="*/ 1851636 h 2221090"/>
              <a:gd name="connsiteX4" fmla="*/ 1581727 w 2886364"/>
              <a:gd name="connsiteY4" fmla="*/ 1828545 h 2221090"/>
              <a:gd name="connsiteX5" fmla="*/ 1651000 w 2886364"/>
              <a:gd name="connsiteY5" fmla="*/ 1782363 h 2221090"/>
              <a:gd name="connsiteX6" fmla="*/ 1720273 w 2886364"/>
              <a:gd name="connsiteY6" fmla="*/ 1724636 h 2221090"/>
              <a:gd name="connsiteX7" fmla="*/ 1754909 w 2886364"/>
              <a:gd name="connsiteY7" fmla="*/ 1620726 h 2221090"/>
              <a:gd name="connsiteX8" fmla="*/ 1778000 w 2886364"/>
              <a:gd name="connsiteY8" fmla="*/ 1435999 h 2221090"/>
              <a:gd name="connsiteX9" fmla="*/ 1685637 w 2886364"/>
              <a:gd name="connsiteY9" fmla="*/ 477726 h 2221090"/>
              <a:gd name="connsiteX10" fmla="*/ 1708727 w 2886364"/>
              <a:gd name="connsiteY10" fmla="*/ 373817 h 2221090"/>
              <a:gd name="connsiteX11" fmla="*/ 1731818 w 2886364"/>
              <a:gd name="connsiteY11" fmla="*/ 235272 h 2221090"/>
              <a:gd name="connsiteX12" fmla="*/ 1766455 w 2886364"/>
              <a:gd name="connsiteY12" fmla="*/ 154454 h 2221090"/>
              <a:gd name="connsiteX13" fmla="*/ 1824182 w 2886364"/>
              <a:gd name="connsiteY13" fmla="*/ 62090 h 2221090"/>
              <a:gd name="connsiteX14" fmla="*/ 1905000 w 2886364"/>
              <a:gd name="connsiteY14" fmla="*/ 27454 h 2221090"/>
              <a:gd name="connsiteX15" fmla="*/ 1997364 w 2886364"/>
              <a:gd name="connsiteY15" fmla="*/ 4363 h 2221090"/>
              <a:gd name="connsiteX16" fmla="*/ 2101273 w 2886364"/>
              <a:gd name="connsiteY16" fmla="*/ 27454 h 2221090"/>
              <a:gd name="connsiteX17" fmla="*/ 2609273 w 2886364"/>
              <a:gd name="connsiteY17" fmla="*/ 258363 h 2221090"/>
              <a:gd name="connsiteX18" fmla="*/ 2747818 w 2886364"/>
              <a:gd name="connsiteY18" fmla="*/ 350726 h 2221090"/>
              <a:gd name="connsiteX19" fmla="*/ 2840182 w 2886364"/>
              <a:gd name="connsiteY19" fmla="*/ 535454 h 2221090"/>
              <a:gd name="connsiteX20" fmla="*/ 2886364 w 2886364"/>
              <a:gd name="connsiteY20" fmla="*/ 766363 h 2221090"/>
              <a:gd name="connsiteX21" fmla="*/ 2840182 w 2886364"/>
              <a:gd name="connsiteY21" fmla="*/ 1770817 h 2221090"/>
              <a:gd name="connsiteX22" fmla="*/ 2817091 w 2886364"/>
              <a:gd name="connsiteY22" fmla="*/ 1909363 h 2221090"/>
              <a:gd name="connsiteX23" fmla="*/ 2759364 w 2886364"/>
              <a:gd name="connsiteY23" fmla="*/ 1990181 h 2221090"/>
              <a:gd name="connsiteX24" fmla="*/ 2678546 w 2886364"/>
              <a:gd name="connsiteY24" fmla="*/ 2082545 h 2221090"/>
              <a:gd name="connsiteX25" fmla="*/ 2586182 w 2886364"/>
              <a:gd name="connsiteY25" fmla="*/ 2151817 h 2221090"/>
              <a:gd name="connsiteX26" fmla="*/ 2482273 w 2886364"/>
              <a:gd name="connsiteY26" fmla="*/ 2128726 h 2221090"/>
              <a:gd name="connsiteX27" fmla="*/ 1812637 w 2886364"/>
              <a:gd name="connsiteY27" fmla="*/ 2221090 h 2221090"/>
              <a:gd name="connsiteX28" fmla="*/ 1812637 w 2886364"/>
              <a:gd name="connsiteY28" fmla="*/ 2221090 h 2221090"/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39273 w 2886364"/>
              <a:gd name="connsiteY2" fmla="*/ 1816999 h 2221090"/>
              <a:gd name="connsiteX3" fmla="*/ 1581727 w 2886364"/>
              <a:gd name="connsiteY3" fmla="*/ 1828545 h 2221090"/>
              <a:gd name="connsiteX4" fmla="*/ 1651000 w 2886364"/>
              <a:gd name="connsiteY4" fmla="*/ 1782363 h 2221090"/>
              <a:gd name="connsiteX5" fmla="*/ 1720273 w 2886364"/>
              <a:gd name="connsiteY5" fmla="*/ 1724636 h 2221090"/>
              <a:gd name="connsiteX6" fmla="*/ 1754909 w 2886364"/>
              <a:gd name="connsiteY6" fmla="*/ 1620726 h 2221090"/>
              <a:gd name="connsiteX7" fmla="*/ 1778000 w 2886364"/>
              <a:gd name="connsiteY7" fmla="*/ 1435999 h 2221090"/>
              <a:gd name="connsiteX8" fmla="*/ 1685637 w 2886364"/>
              <a:gd name="connsiteY8" fmla="*/ 477726 h 2221090"/>
              <a:gd name="connsiteX9" fmla="*/ 1708727 w 2886364"/>
              <a:gd name="connsiteY9" fmla="*/ 373817 h 2221090"/>
              <a:gd name="connsiteX10" fmla="*/ 1731818 w 2886364"/>
              <a:gd name="connsiteY10" fmla="*/ 235272 h 2221090"/>
              <a:gd name="connsiteX11" fmla="*/ 1766455 w 2886364"/>
              <a:gd name="connsiteY11" fmla="*/ 154454 h 2221090"/>
              <a:gd name="connsiteX12" fmla="*/ 1824182 w 2886364"/>
              <a:gd name="connsiteY12" fmla="*/ 62090 h 2221090"/>
              <a:gd name="connsiteX13" fmla="*/ 1905000 w 2886364"/>
              <a:gd name="connsiteY13" fmla="*/ 27454 h 2221090"/>
              <a:gd name="connsiteX14" fmla="*/ 1997364 w 2886364"/>
              <a:gd name="connsiteY14" fmla="*/ 4363 h 2221090"/>
              <a:gd name="connsiteX15" fmla="*/ 2101273 w 2886364"/>
              <a:gd name="connsiteY15" fmla="*/ 27454 h 2221090"/>
              <a:gd name="connsiteX16" fmla="*/ 2609273 w 2886364"/>
              <a:gd name="connsiteY16" fmla="*/ 258363 h 2221090"/>
              <a:gd name="connsiteX17" fmla="*/ 2747818 w 2886364"/>
              <a:gd name="connsiteY17" fmla="*/ 350726 h 2221090"/>
              <a:gd name="connsiteX18" fmla="*/ 2840182 w 2886364"/>
              <a:gd name="connsiteY18" fmla="*/ 535454 h 2221090"/>
              <a:gd name="connsiteX19" fmla="*/ 2886364 w 2886364"/>
              <a:gd name="connsiteY19" fmla="*/ 766363 h 2221090"/>
              <a:gd name="connsiteX20" fmla="*/ 2840182 w 2886364"/>
              <a:gd name="connsiteY20" fmla="*/ 1770817 h 2221090"/>
              <a:gd name="connsiteX21" fmla="*/ 2817091 w 2886364"/>
              <a:gd name="connsiteY21" fmla="*/ 1909363 h 2221090"/>
              <a:gd name="connsiteX22" fmla="*/ 2759364 w 2886364"/>
              <a:gd name="connsiteY22" fmla="*/ 1990181 h 2221090"/>
              <a:gd name="connsiteX23" fmla="*/ 2678546 w 2886364"/>
              <a:gd name="connsiteY23" fmla="*/ 2082545 h 2221090"/>
              <a:gd name="connsiteX24" fmla="*/ 2586182 w 2886364"/>
              <a:gd name="connsiteY24" fmla="*/ 2151817 h 2221090"/>
              <a:gd name="connsiteX25" fmla="*/ 2482273 w 2886364"/>
              <a:gd name="connsiteY25" fmla="*/ 2128726 h 2221090"/>
              <a:gd name="connsiteX26" fmla="*/ 1812637 w 2886364"/>
              <a:gd name="connsiteY26" fmla="*/ 2221090 h 2221090"/>
              <a:gd name="connsiteX27" fmla="*/ 1812637 w 2886364"/>
              <a:gd name="connsiteY27" fmla="*/ 2221090 h 2221090"/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50819 w 2886364"/>
              <a:gd name="connsiteY2" fmla="*/ 1851635 h 2221090"/>
              <a:gd name="connsiteX3" fmla="*/ 1581727 w 2886364"/>
              <a:gd name="connsiteY3" fmla="*/ 1828545 h 2221090"/>
              <a:gd name="connsiteX4" fmla="*/ 1651000 w 2886364"/>
              <a:gd name="connsiteY4" fmla="*/ 1782363 h 2221090"/>
              <a:gd name="connsiteX5" fmla="*/ 1720273 w 2886364"/>
              <a:gd name="connsiteY5" fmla="*/ 1724636 h 2221090"/>
              <a:gd name="connsiteX6" fmla="*/ 1754909 w 2886364"/>
              <a:gd name="connsiteY6" fmla="*/ 1620726 h 2221090"/>
              <a:gd name="connsiteX7" fmla="*/ 1778000 w 2886364"/>
              <a:gd name="connsiteY7" fmla="*/ 1435999 h 2221090"/>
              <a:gd name="connsiteX8" fmla="*/ 1685637 w 2886364"/>
              <a:gd name="connsiteY8" fmla="*/ 477726 h 2221090"/>
              <a:gd name="connsiteX9" fmla="*/ 1708727 w 2886364"/>
              <a:gd name="connsiteY9" fmla="*/ 373817 h 2221090"/>
              <a:gd name="connsiteX10" fmla="*/ 1731818 w 2886364"/>
              <a:gd name="connsiteY10" fmla="*/ 235272 h 2221090"/>
              <a:gd name="connsiteX11" fmla="*/ 1766455 w 2886364"/>
              <a:gd name="connsiteY11" fmla="*/ 154454 h 2221090"/>
              <a:gd name="connsiteX12" fmla="*/ 1824182 w 2886364"/>
              <a:gd name="connsiteY12" fmla="*/ 62090 h 2221090"/>
              <a:gd name="connsiteX13" fmla="*/ 1905000 w 2886364"/>
              <a:gd name="connsiteY13" fmla="*/ 27454 h 2221090"/>
              <a:gd name="connsiteX14" fmla="*/ 1997364 w 2886364"/>
              <a:gd name="connsiteY14" fmla="*/ 4363 h 2221090"/>
              <a:gd name="connsiteX15" fmla="*/ 2101273 w 2886364"/>
              <a:gd name="connsiteY15" fmla="*/ 27454 h 2221090"/>
              <a:gd name="connsiteX16" fmla="*/ 2609273 w 2886364"/>
              <a:gd name="connsiteY16" fmla="*/ 258363 h 2221090"/>
              <a:gd name="connsiteX17" fmla="*/ 2747818 w 2886364"/>
              <a:gd name="connsiteY17" fmla="*/ 350726 h 2221090"/>
              <a:gd name="connsiteX18" fmla="*/ 2840182 w 2886364"/>
              <a:gd name="connsiteY18" fmla="*/ 535454 h 2221090"/>
              <a:gd name="connsiteX19" fmla="*/ 2886364 w 2886364"/>
              <a:gd name="connsiteY19" fmla="*/ 766363 h 2221090"/>
              <a:gd name="connsiteX20" fmla="*/ 2840182 w 2886364"/>
              <a:gd name="connsiteY20" fmla="*/ 1770817 h 2221090"/>
              <a:gd name="connsiteX21" fmla="*/ 2817091 w 2886364"/>
              <a:gd name="connsiteY21" fmla="*/ 1909363 h 2221090"/>
              <a:gd name="connsiteX22" fmla="*/ 2759364 w 2886364"/>
              <a:gd name="connsiteY22" fmla="*/ 1990181 h 2221090"/>
              <a:gd name="connsiteX23" fmla="*/ 2678546 w 2886364"/>
              <a:gd name="connsiteY23" fmla="*/ 2082545 h 2221090"/>
              <a:gd name="connsiteX24" fmla="*/ 2586182 w 2886364"/>
              <a:gd name="connsiteY24" fmla="*/ 2151817 h 2221090"/>
              <a:gd name="connsiteX25" fmla="*/ 2482273 w 2886364"/>
              <a:gd name="connsiteY25" fmla="*/ 2128726 h 2221090"/>
              <a:gd name="connsiteX26" fmla="*/ 1812637 w 2886364"/>
              <a:gd name="connsiteY26" fmla="*/ 2221090 h 2221090"/>
              <a:gd name="connsiteX27" fmla="*/ 1812637 w 2886364"/>
              <a:gd name="connsiteY27" fmla="*/ 2221090 h 2221090"/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50819 w 2886364"/>
              <a:gd name="connsiteY2" fmla="*/ 1851635 h 2221090"/>
              <a:gd name="connsiteX3" fmla="*/ 1581727 w 2886364"/>
              <a:gd name="connsiteY3" fmla="*/ 1828545 h 2221090"/>
              <a:gd name="connsiteX4" fmla="*/ 1651000 w 2886364"/>
              <a:gd name="connsiteY4" fmla="*/ 1782363 h 2221090"/>
              <a:gd name="connsiteX5" fmla="*/ 1720273 w 2886364"/>
              <a:gd name="connsiteY5" fmla="*/ 1724636 h 2221090"/>
              <a:gd name="connsiteX6" fmla="*/ 1754909 w 2886364"/>
              <a:gd name="connsiteY6" fmla="*/ 1620726 h 2221090"/>
              <a:gd name="connsiteX7" fmla="*/ 1778000 w 2886364"/>
              <a:gd name="connsiteY7" fmla="*/ 1435999 h 2221090"/>
              <a:gd name="connsiteX8" fmla="*/ 1685637 w 2886364"/>
              <a:gd name="connsiteY8" fmla="*/ 477726 h 2221090"/>
              <a:gd name="connsiteX9" fmla="*/ 1685636 w 2886364"/>
              <a:gd name="connsiteY9" fmla="*/ 350726 h 2221090"/>
              <a:gd name="connsiteX10" fmla="*/ 1731818 w 2886364"/>
              <a:gd name="connsiteY10" fmla="*/ 235272 h 2221090"/>
              <a:gd name="connsiteX11" fmla="*/ 1766455 w 2886364"/>
              <a:gd name="connsiteY11" fmla="*/ 154454 h 2221090"/>
              <a:gd name="connsiteX12" fmla="*/ 1824182 w 2886364"/>
              <a:gd name="connsiteY12" fmla="*/ 62090 h 2221090"/>
              <a:gd name="connsiteX13" fmla="*/ 1905000 w 2886364"/>
              <a:gd name="connsiteY13" fmla="*/ 27454 h 2221090"/>
              <a:gd name="connsiteX14" fmla="*/ 1997364 w 2886364"/>
              <a:gd name="connsiteY14" fmla="*/ 4363 h 2221090"/>
              <a:gd name="connsiteX15" fmla="*/ 2101273 w 2886364"/>
              <a:gd name="connsiteY15" fmla="*/ 27454 h 2221090"/>
              <a:gd name="connsiteX16" fmla="*/ 2609273 w 2886364"/>
              <a:gd name="connsiteY16" fmla="*/ 258363 h 2221090"/>
              <a:gd name="connsiteX17" fmla="*/ 2747818 w 2886364"/>
              <a:gd name="connsiteY17" fmla="*/ 350726 h 2221090"/>
              <a:gd name="connsiteX18" fmla="*/ 2840182 w 2886364"/>
              <a:gd name="connsiteY18" fmla="*/ 535454 h 2221090"/>
              <a:gd name="connsiteX19" fmla="*/ 2886364 w 2886364"/>
              <a:gd name="connsiteY19" fmla="*/ 766363 h 2221090"/>
              <a:gd name="connsiteX20" fmla="*/ 2840182 w 2886364"/>
              <a:gd name="connsiteY20" fmla="*/ 1770817 h 2221090"/>
              <a:gd name="connsiteX21" fmla="*/ 2817091 w 2886364"/>
              <a:gd name="connsiteY21" fmla="*/ 1909363 h 2221090"/>
              <a:gd name="connsiteX22" fmla="*/ 2759364 w 2886364"/>
              <a:gd name="connsiteY22" fmla="*/ 1990181 h 2221090"/>
              <a:gd name="connsiteX23" fmla="*/ 2678546 w 2886364"/>
              <a:gd name="connsiteY23" fmla="*/ 2082545 h 2221090"/>
              <a:gd name="connsiteX24" fmla="*/ 2586182 w 2886364"/>
              <a:gd name="connsiteY24" fmla="*/ 2151817 h 2221090"/>
              <a:gd name="connsiteX25" fmla="*/ 2482273 w 2886364"/>
              <a:gd name="connsiteY25" fmla="*/ 2128726 h 2221090"/>
              <a:gd name="connsiteX26" fmla="*/ 1812637 w 2886364"/>
              <a:gd name="connsiteY26" fmla="*/ 2221090 h 2221090"/>
              <a:gd name="connsiteX27" fmla="*/ 1812637 w 2886364"/>
              <a:gd name="connsiteY27" fmla="*/ 2221090 h 2221090"/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50819 w 2886364"/>
              <a:gd name="connsiteY2" fmla="*/ 1851635 h 2221090"/>
              <a:gd name="connsiteX3" fmla="*/ 1581727 w 2886364"/>
              <a:gd name="connsiteY3" fmla="*/ 1828545 h 2221090"/>
              <a:gd name="connsiteX4" fmla="*/ 1651000 w 2886364"/>
              <a:gd name="connsiteY4" fmla="*/ 1782363 h 2221090"/>
              <a:gd name="connsiteX5" fmla="*/ 1720273 w 2886364"/>
              <a:gd name="connsiteY5" fmla="*/ 1724636 h 2221090"/>
              <a:gd name="connsiteX6" fmla="*/ 1754909 w 2886364"/>
              <a:gd name="connsiteY6" fmla="*/ 1620726 h 2221090"/>
              <a:gd name="connsiteX7" fmla="*/ 1778000 w 2886364"/>
              <a:gd name="connsiteY7" fmla="*/ 1435999 h 2221090"/>
              <a:gd name="connsiteX8" fmla="*/ 1685637 w 2886364"/>
              <a:gd name="connsiteY8" fmla="*/ 477726 h 2221090"/>
              <a:gd name="connsiteX9" fmla="*/ 1685636 w 2886364"/>
              <a:gd name="connsiteY9" fmla="*/ 350726 h 2221090"/>
              <a:gd name="connsiteX10" fmla="*/ 1731818 w 2886364"/>
              <a:gd name="connsiteY10" fmla="*/ 235272 h 2221090"/>
              <a:gd name="connsiteX11" fmla="*/ 1766455 w 2886364"/>
              <a:gd name="connsiteY11" fmla="*/ 154454 h 2221090"/>
              <a:gd name="connsiteX12" fmla="*/ 1824182 w 2886364"/>
              <a:gd name="connsiteY12" fmla="*/ 62090 h 2221090"/>
              <a:gd name="connsiteX13" fmla="*/ 1905000 w 2886364"/>
              <a:gd name="connsiteY13" fmla="*/ 27454 h 2221090"/>
              <a:gd name="connsiteX14" fmla="*/ 1997364 w 2886364"/>
              <a:gd name="connsiteY14" fmla="*/ 4363 h 2221090"/>
              <a:gd name="connsiteX15" fmla="*/ 2101273 w 2886364"/>
              <a:gd name="connsiteY15" fmla="*/ 27454 h 2221090"/>
              <a:gd name="connsiteX16" fmla="*/ 2609273 w 2886364"/>
              <a:gd name="connsiteY16" fmla="*/ 258363 h 2221090"/>
              <a:gd name="connsiteX17" fmla="*/ 2747818 w 2886364"/>
              <a:gd name="connsiteY17" fmla="*/ 350726 h 2221090"/>
              <a:gd name="connsiteX18" fmla="*/ 2840182 w 2886364"/>
              <a:gd name="connsiteY18" fmla="*/ 535454 h 2221090"/>
              <a:gd name="connsiteX19" fmla="*/ 2886364 w 2886364"/>
              <a:gd name="connsiteY19" fmla="*/ 766363 h 2221090"/>
              <a:gd name="connsiteX20" fmla="*/ 2840182 w 2886364"/>
              <a:gd name="connsiteY20" fmla="*/ 1770817 h 2221090"/>
              <a:gd name="connsiteX21" fmla="*/ 2817091 w 2886364"/>
              <a:gd name="connsiteY21" fmla="*/ 1909363 h 2221090"/>
              <a:gd name="connsiteX22" fmla="*/ 2759364 w 2886364"/>
              <a:gd name="connsiteY22" fmla="*/ 1990181 h 2221090"/>
              <a:gd name="connsiteX23" fmla="*/ 2678546 w 2886364"/>
              <a:gd name="connsiteY23" fmla="*/ 2082545 h 2221090"/>
              <a:gd name="connsiteX24" fmla="*/ 2586182 w 2886364"/>
              <a:gd name="connsiteY24" fmla="*/ 2151817 h 2221090"/>
              <a:gd name="connsiteX25" fmla="*/ 2482273 w 2886364"/>
              <a:gd name="connsiteY25" fmla="*/ 2151817 h 2221090"/>
              <a:gd name="connsiteX26" fmla="*/ 1812637 w 2886364"/>
              <a:gd name="connsiteY26" fmla="*/ 2221090 h 2221090"/>
              <a:gd name="connsiteX27" fmla="*/ 1812637 w 2886364"/>
              <a:gd name="connsiteY27" fmla="*/ 2221090 h 2221090"/>
              <a:gd name="connsiteX0" fmla="*/ 0 w 2886364"/>
              <a:gd name="connsiteY0" fmla="*/ 1850257 h 2219711"/>
              <a:gd name="connsiteX1" fmla="*/ 1477818 w 2886364"/>
              <a:gd name="connsiteY1" fmla="*/ 1838711 h 2219711"/>
              <a:gd name="connsiteX2" fmla="*/ 1350819 w 2886364"/>
              <a:gd name="connsiteY2" fmla="*/ 1850256 h 2219711"/>
              <a:gd name="connsiteX3" fmla="*/ 1581727 w 2886364"/>
              <a:gd name="connsiteY3" fmla="*/ 1827166 h 2219711"/>
              <a:gd name="connsiteX4" fmla="*/ 1651000 w 2886364"/>
              <a:gd name="connsiteY4" fmla="*/ 1780984 h 2219711"/>
              <a:gd name="connsiteX5" fmla="*/ 1720273 w 2886364"/>
              <a:gd name="connsiteY5" fmla="*/ 1723257 h 2219711"/>
              <a:gd name="connsiteX6" fmla="*/ 1754909 w 2886364"/>
              <a:gd name="connsiteY6" fmla="*/ 1619347 h 2219711"/>
              <a:gd name="connsiteX7" fmla="*/ 1778000 w 2886364"/>
              <a:gd name="connsiteY7" fmla="*/ 1434620 h 2219711"/>
              <a:gd name="connsiteX8" fmla="*/ 1685637 w 2886364"/>
              <a:gd name="connsiteY8" fmla="*/ 476347 h 2219711"/>
              <a:gd name="connsiteX9" fmla="*/ 1685636 w 2886364"/>
              <a:gd name="connsiteY9" fmla="*/ 349347 h 2219711"/>
              <a:gd name="connsiteX10" fmla="*/ 1731818 w 2886364"/>
              <a:gd name="connsiteY10" fmla="*/ 233893 h 2219711"/>
              <a:gd name="connsiteX11" fmla="*/ 1766455 w 2886364"/>
              <a:gd name="connsiteY11" fmla="*/ 153075 h 2219711"/>
              <a:gd name="connsiteX12" fmla="*/ 1824182 w 2886364"/>
              <a:gd name="connsiteY12" fmla="*/ 60711 h 2219711"/>
              <a:gd name="connsiteX13" fmla="*/ 1905000 w 2886364"/>
              <a:gd name="connsiteY13" fmla="*/ 26075 h 2219711"/>
              <a:gd name="connsiteX14" fmla="*/ 1997364 w 2886364"/>
              <a:gd name="connsiteY14" fmla="*/ 2984 h 2219711"/>
              <a:gd name="connsiteX15" fmla="*/ 2378364 w 2886364"/>
              <a:gd name="connsiteY15" fmla="*/ 95347 h 2219711"/>
              <a:gd name="connsiteX16" fmla="*/ 2609273 w 2886364"/>
              <a:gd name="connsiteY16" fmla="*/ 256984 h 2219711"/>
              <a:gd name="connsiteX17" fmla="*/ 2747818 w 2886364"/>
              <a:gd name="connsiteY17" fmla="*/ 349347 h 2219711"/>
              <a:gd name="connsiteX18" fmla="*/ 2840182 w 2886364"/>
              <a:gd name="connsiteY18" fmla="*/ 534075 h 2219711"/>
              <a:gd name="connsiteX19" fmla="*/ 2886364 w 2886364"/>
              <a:gd name="connsiteY19" fmla="*/ 764984 h 2219711"/>
              <a:gd name="connsiteX20" fmla="*/ 2840182 w 2886364"/>
              <a:gd name="connsiteY20" fmla="*/ 1769438 h 2219711"/>
              <a:gd name="connsiteX21" fmla="*/ 2817091 w 2886364"/>
              <a:gd name="connsiteY21" fmla="*/ 1907984 h 2219711"/>
              <a:gd name="connsiteX22" fmla="*/ 2759364 w 2886364"/>
              <a:gd name="connsiteY22" fmla="*/ 1988802 h 2219711"/>
              <a:gd name="connsiteX23" fmla="*/ 2678546 w 2886364"/>
              <a:gd name="connsiteY23" fmla="*/ 2081166 h 2219711"/>
              <a:gd name="connsiteX24" fmla="*/ 2586182 w 2886364"/>
              <a:gd name="connsiteY24" fmla="*/ 2150438 h 2219711"/>
              <a:gd name="connsiteX25" fmla="*/ 2482273 w 2886364"/>
              <a:gd name="connsiteY25" fmla="*/ 2150438 h 2219711"/>
              <a:gd name="connsiteX26" fmla="*/ 1812637 w 2886364"/>
              <a:gd name="connsiteY26" fmla="*/ 2219711 h 2219711"/>
              <a:gd name="connsiteX27" fmla="*/ 1812637 w 2886364"/>
              <a:gd name="connsiteY27" fmla="*/ 2219711 h 2219711"/>
              <a:gd name="connsiteX0" fmla="*/ 0 w 2886364"/>
              <a:gd name="connsiteY0" fmla="*/ 1850257 h 2219711"/>
              <a:gd name="connsiteX1" fmla="*/ 1477818 w 2886364"/>
              <a:gd name="connsiteY1" fmla="*/ 1838711 h 2219711"/>
              <a:gd name="connsiteX2" fmla="*/ 1350819 w 2886364"/>
              <a:gd name="connsiteY2" fmla="*/ 1850256 h 2219711"/>
              <a:gd name="connsiteX3" fmla="*/ 1581727 w 2886364"/>
              <a:gd name="connsiteY3" fmla="*/ 1827166 h 2219711"/>
              <a:gd name="connsiteX4" fmla="*/ 1651000 w 2886364"/>
              <a:gd name="connsiteY4" fmla="*/ 1780984 h 2219711"/>
              <a:gd name="connsiteX5" fmla="*/ 1720273 w 2886364"/>
              <a:gd name="connsiteY5" fmla="*/ 1723257 h 2219711"/>
              <a:gd name="connsiteX6" fmla="*/ 1754909 w 2886364"/>
              <a:gd name="connsiteY6" fmla="*/ 1619347 h 2219711"/>
              <a:gd name="connsiteX7" fmla="*/ 1778000 w 2886364"/>
              <a:gd name="connsiteY7" fmla="*/ 1434620 h 2219711"/>
              <a:gd name="connsiteX8" fmla="*/ 1685637 w 2886364"/>
              <a:gd name="connsiteY8" fmla="*/ 476347 h 2219711"/>
              <a:gd name="connsiteX9" fmla="*/ 1685636 w 2886364"/>
              <a:gd name="connsiteY9" fmla="*/ 349347 h 2219711"/>
              <a:gd name="connsiteX10" fmla="*/ 1731818 w 2886364"/>
              <a:gd name="connsiteY10" fmla="*/ 233893 h 2219711"/>
              <a:gd name="connsiteX11" fmla="*/ 1766455 w 2886364"/>
              <a:gd name="connsiteY11" fmla="*/ 153075 h 2219711"/>
              <a:gd name="connsiteX12" fmla="*/ 1824182 w 2886364"/>
              <a:gd name="connsiteY12" fmla="*/ 60711 h 2219711"/>
              <a:gd name="connsiteX13" fmla="*/ 1905000 w 2886364"/>
              <a:gd name="connsiteY13" fmla="*/ 26075 h 2219711"/>
              <a:gd name="connsiteX14" fmla="*/ 1997364 w 2886364"/>
              <a:gd name="connsiteY14" fmla="*/ 2984 h 2219711"/>
              <a:gd name="connsiteX15" fmla="*/ 2378364 w 2886364"/>
              <a:gd name="connsiteY15" fmla="*/ 95347 h 2219711"/>
              <a:gd name="connsiteX16" fmla="*/ 2586183 w 2886364"/>
              <a:gd name="connsiteY16" fmla="*/ 210802 h 2219711"/>
              <a:gd name="connsiteX17" fmla="*/ 2747818 w 2886364"/>
              <a:gd name="connsiteY17" fmla="*/ 349347 h 2219711"/>
              <a:gd name="connsiteX18" fmla="*/ 2840182 w 2886364"/>
              <a:gd name="connsiteY18" fmla="*/ 534075 h 2219711"/>
              <a:gd name="connsiteX19" fmla="*/ 2886364 w 2886364"/>
              <a:gd name="connsiteY19" fmla="*/ 764984 h 2219711"/>
              <a:gd name="connsiteX20" fmla="*/ 2840182 w 2886364"/>
              <a:gd name="connsiteY20" fmla="*/ 1769438 h 2219711"/>
              <a:gd name="connsiteX21" fmla="*/ 2817091 w 2886364"/>
              <a:gd name="connsiteY21" fmla="*/ 1907984 h 2219711"/>
              <a:gd name="connsiteX22" fmla="*/ 2759364 w 2886364"/>
              <a:gd name="connsiteY22" fmla="*/ 1988802 h 2219711"/>
              <a:gd name="connsiteX23" fmla="*/ 2678546 w 2886364"/>
              <a:gd name="connsiteY23" fmla="*/ 2081166 h 2219711"/>
              <a:gd name="connsiteX24" fmla="*/ 2586182 w 2886364"/>
              <a:gd name="connsiteY24" fmla="*/ 2150438 h 2219711"/>
              <a:gd name="connsiteX25" fmla="*/ 2482273 w 2886364"/>
              <a:gd name="connsiteY25" fmla="*/ 2150438 h 2219711"/>
              <a:gd name="connsiteX26" fmla="*/ 1812637 w 2886364"/>
              <a:gd name="connsiteY26" fmla="*/ 2219711 h 2219711"/>
              <a:gd name="connsiteX27" fmla="*/ 1812637 w 2886364"/>
              <a:gd name="connsiteY27" fmla="*/ 2219711 h 2219711"/>
              <a:gd name="connsiteX0" fmla="*/ 0 w 2886364"/>
              <a:gd name="connsiteY0" fmla="*/ 1850257 h 2219711"/>
              <a:gd name="connsiteX1" fmla="*/ 1477818 w 2886364"/>
              <a:gd name="connsiteY1" fmla="*/ 1838711 h 2219711"/>
              <a:gd name="connsiteX2" fmla="*/ 1350819 w 2886364"/>
              <a:gd name="connsiteY2" fmla="*/ 1850256 h 2219711"/>
              <a:gd name="connsiteX3" fmla="*/ 1581727 w 2886364"/>
              <a:gd name="connsiteY3" fmla="*/ 1827166 h 2219711"/>
              <a:gd name="connsiteX4" fmla="*/ 1651000 w 2886364"/>
              <a:gd name="connsiteY4" fmla="*/ 1780984 h 2219711"/>
              <a:gd name="connsiteX5" fmla="*/ 1720273 w 2886364"/>
              <a:gd name="connsiteY5" fmla="*/ 1723257 h 2219711"/>
              <a:gd name="connsiteX6" fmla="*/ 1754909 w 2886364"/>
              <a:gd name="connsiteY6" fmla="*/ 1619347 h 2219711"/>
              <a:gd name="connsiteX7" fmla="*/ 1778000 w 2886364"/>
              <a:gd name="connsiteY7" fmla="*/ 1434620 h 2219711"/>
              <a:gd name="connsiteX8" fmla="*/ 1685637 w 2886364"/>
              <a:gd name="connsiteY8" fmla="*/ 476347 h 2219711"/>
              <a:gd name="connsiteX9" fmla="*/ 1685636 w 2886364"/>
              <a:gd name="connsiteY9" fmla="*/ 349347 h 2219711"/>
              <a:gd name="connsiteX10" fmla="*/ 1708728 w 2886364"/>
              <a:gd name="connsiteY10" fmla="*/ 233893 h 2219711"/>
              <a:gd name="connsiteX11" fmla="*/ 1766455 w 2886364"/>
              <a:gd name="connsiteY11" fmla="*/ 153075 h 2219711"/>
              <a:gd name="connsiteX12" fmla="*/ 1824182 w 2886364"/>
              <a:gd name="connsiteY12" fmla="*/ 60711 h 2219711"/>
              <a:gd name="connsiteX13" fmla="*/ 1905000 w 2886364"/>
              <a:gd name="connsiteY13" fmla="*/ 26075 h 2219711"/>
              <a:gd name="connsiteX14" fmla="*/ 1997364 w 2886364"/>
              <a:gd name="connsiteY14" fmla="*/ 2984 h 2219711"/>
              <a:gd name="connsiteX15" fmla="*/ 2378364 w 2886364"/>
              <a:gd name="connsiteY15" fmla="*/ 95347 h 2219711"/>
              <a:gd name="connsiteX16" fmla="*/ 2586183 w 2886364"/>
              <a:gd name="connsiteY16" fmla="*/ 210802 h 2219711"/>
              <a:gd name="connsiteX17" fmla="*/ 2747818 w 2886364"/>
              <a:gd name="connsiteY17" fmla="*/ 349347 h 2219711"/>
              <a:gd name="connsiteX18" fmla="*/ 2840182 w 2886364"/>
              <a:gd name="connsiteY18" fmla="*/ 534075 h 2219711"/>
              <a:gd name="connsiteX19" fmla="*/ 2886364 w 2886364"/>
              <a:gd name="connsiteY19" fmla="*/ 764984 h 2219711"/>
              <a:gd name="connsiteX20" fmla="*/ 2840182 w 2886364"/>
              <a:gd name="connsiteY20" fmla="*/ 1769438 h 2219711"/>
              <a:gd name="connsiteX21" fmla="*/ 2817091 w 2886364"/>
              <a:gd name="connsiteY21" fmla="*/ 1907984 h 2219711"/>
              <a:gd name="connsiteX22" fmla="*/ 2759364 w 2886364"/>
              <a:gd name="connsiteY22" fmla="*/ 1988802 h 2219711"/>
              <a:gd name="connsiteX23" fmla="*/ 2678546 w 2886364"/>
              <a:gd name="connsiteY23" fmla="*/ 2081166 h 2219711"/>
              <a:gd name="connsiteX24" fmla="*/ 2586182 w 2886364"/>
              <a:gd name="connsiteY24" fmla="*/ 2150438 h 2219711"/>
              <a:gd name="connsiteX25" fmla="*/ 2482273 w 2886364"/>
              <a:gd name="connsiteY25" fmla="*/ 2150438 h 2219711"/>
              <a:gd name="connsiteX26" fmla="*/ 1812637 w 2886364"/>
              <a:gd name="connsiteY26" fmla="*/ 2219711 h 2219711"/>
              <a:gd name="connsiteX27" fmla="*/ 1812637 w 2886364"/>
              <a:gd name="connsiteY27" fmla="*/ 2219711 h 2219711"/>
              <a:gd name="connsiteX0" fmla="*/ 0 w 2886364"/>
              <a:gd name="connsiteY0" fmla="*/ 1852559 h 2222013"/>
              <a:gd name="connsiteX1" fmla="*/ 1477818 w 2886364"/>
              <a:gd name="connsiteY1" fmla="*/ 1841013 h 2222013"/>
              <a:gd name="connsiteX2" fmla="*/ 1350819 w 2886364"/>
              <a:gd name="connsiteY2" fmla="*/ 1852558 h 2222013"/>
              <a:gd name="connsiteX3" fmla="*/ 1581727 w 2886364"/>
              <a:gd name="connsiteY3" fmla="*/ 1829468 h 2222013"/>
              <a:gd name="connsiteX4" fmla="*/ 1651000 w 2886364"/>
              <a:gd name="connsiteY4" fmla="*/ 1783286 h 2222013"/>
              <a:gd name="connsiteX5" fmla="*/ 1720273 w 2886364"/>
              <a:gd name="connsiteY5" fmla="*/ 1725559 h 2222013"/>
              <a:gd name="connsiteX6" fmla="*/ 1754909 w 2886364"/>
              <a:gd name="connsiteY6" fmla="*/ 1621649 h 2222013"/>
              <a:gd name="connsiteX7" fmla="*/ 1778000 w 2886364"/>
              <a:gd name="connsiteY7" fmla="*/ 1436922 h 2222013"/>
              <a:gd name="connsiteX8" fmla="*/ 1685637 w 2886364"/>
              <a:gd name="connsiteY8" fmla="*/ 478649 h 2222013"/>
              <a:gd name="connsiteX9" fmla="*/ 1685636 w 2886364"/>
              <a:gd name="connsiteY9" fmla="*/ 351649 h 2222013"/>
              <a:gd name="connsiteX10" fmla="*/ 1708728 w 2886364"/>
              <a:gd name="connsiteY10" fmla="*/ 236195 h 2222013"/>
              <a:gd name="connsiteX11" fmla="*/ 1766455 w 2886364"/>
              <a:gd name="connsiteY11" fmla="*/ 155377 h 2222013"/>
              <a:gd name="connsiteX12" fmla="*/ 1824182 w 2886364"/>
              <a:gd name="connsiteY12" fmla="*/ 63013 h 2222013"/>
              <a:gd name="connsiteX13" fmla="*/ 1881909 w 2886364"/>
              <a:gd name="connsiteY13" fmla="*/ 16832 h 2222013"/>
              <a:gd name="connsiteX14" fmla="*/ 1997364 w 2886364"/>
              <a:gd name="connsiteY14" fmla="*/ 5286 h 2222013"/>
              <a:gd name="connsiteX15" fmla="*/ 2378364 w 2886364"/>
              <a:gd name="connsiteY15" fmla="*/ 97649 h 2222013"/>
              <a:gd name="connsiteX16" fmla="*/ 2586183 w 2886364"/>
              <a:gd name="connsiteY16" fmla="*/ 213104 h 2222013"/>
              <a:gd name="connsiteX17" fmla="*/ 2747818 w 2886364"/>
              <a:gd name="connsiteY17" fmla="*/ 351649 h 2222013"/>
              <a:gd name="connsiteX18" fmla="*/ 2840182 w 2886364"/>
              <a:gd name="connsiteY18" fmla="*/ 536377 h 2222013"/>
              <a:gd name="connsiteX19" fmla="*/ 2886364 w 2886364"/>
              <a:gd name="connsiteY19" fmla="*/ 767286 h 2222013"/>
              <a:gd name="connsiteX20" fmla="*/ 2840182 w 2886364"/>
              <a:gd name="connsiteY20" fmla="*/ 1771740 h 2222013"/>
              <a:gd name="connsiteX21" fmla="*/ 2817091 w 2886364"/>
              <a:gd name="connsiteY21" fmla="*/ 1910286 h 2222013"/>
              <a:gd name="connsiteX22" fmla="*/ 2759364 w 2886364"/>
              <a:gd name="connsiteY22" fmla="*/ 1991104 h 2222013"/>
              <a:gd name="connsiteX23" fmla="*/ 2678546 w 2886364"/>
              <a:gd name="connsiteY23" fmla="*/ 2083468 h 2222013"/>
              <a:gd name="connsiteX24" fmla="*/ 2586182 w 2886364"/>
              <a:gd name="connsiteY24" fmla="*/ 2152740 h 2222013"/>
              <a:gd name="connsiteX25" fmla="*/ 2482273 w 2886364"/>
              <a:gd name="connsiteY25" fmla="*/ 2152740 h 2222013"/>
              <a:gd name="connsiteX26" fmla="*/ 1812637 w 2886364"/>
              <a:gd name="connsiteY26" fmla="*/ 2222013 h 2222013"/>
              <a:gd name="connsiteX27" fmla="*/ 1812637 w 2886364"/>
              <a:gd name="connsiteY27" fmla="*/ 2222013 h 2222013"/>
              <a:gd name="connsiteX0" fmla="*/ 0 w 2886364"/>
              <a:gd name="connsiteY0" fmla="*/ 1852559 h 2222013"/>
              <a:gd name="connsiteX1" fmla="*/ 1477818 w 2886364"/>
              <a:gd name="connsiteY1" fmla="*/ 1841013 h 2222013"/>
              <a:gd name="connsiteX2" fmla="*/ 1350819 w 2886364"/>
              <a:gd name="connsiteY2" fmla="*/ 1852558 h 2222013"/>
              <a:gd name="connsiteX3" fmla="*/ 1581727 w 2886364"/>
              <a:gd name="connsiteY3" fmla="*/ 1829468 h 2222013"/>
              <a:gd name="connsiteX4" fmla="*/ 1651000 w 2886364"/>
              <a:gd name="connsiteY4" fmla="*/ 1783286 h 2222013"/>
              <a:gd name="connsiteX5" fmla="*/ 1720273 w 2886364"/>
              <a:gd name="connsiteY5" fmla="*/ 1725559 h 2222013"/>
              <a:gd name="connsiteX6" fmla="*/ 1754909 w 2886364"/>
              <a:gd name="connsiteY6" fmla="*/ 1621649 h 2222013"/>
              <a:gd name="connsiteX7" fmla="*/ 1778000 w 2886364"/>
              <a:gd name="connsiteY7" fmla="*/ 1436922 h 2222013"/>
              <a:gd name="connsiteX8" fmla="*/ 1685637 w 2886364"/>
              <a:gd name="connsiteY8" fmla="*/ 478649 h 2222013"/>
              <a:gd name="connsiteX9" fmla="*/ 1685636 w 2886364"/>
              <a:gd name="connsiteY9" fmla="*/ 351649 h 2222013"/>
              <a:gd name="connsiteX10" fmla="*/ 1708728 w 2886364"/>
              <a:gd name="connsiteY10" fmla="*/ 236195 h 2222013"/>
              <a:gd name="connsiteX11" fmla="*/ 1754909 w 2886364"/>
              <a:gd name="connsiteY11" fmla="*/ 109196 h 2222013"/>
              <a:gd name="connsiteX12" fmla="*/ 1824182 w 2886364"/>
              <a:gd name="connsiteY12" fmla="*/ 63013 h 2222013"/>
              <a:gd name="connsiteX13" fmla="*/ 1881909 w 2886364"/>
              <a:gd name="connsiteY13" fmla="*/ 16832 h 2222013"/>
              <a:gd name="connsiteX14" fmla="*/ 1997364 w 2886364"/>
              <a:gd name="connsiteY14" fmla="*/ 5286 h 2222013"/>
              <a:gd name="connsiteX15" fmla="*/ 2378364 w 2886364"/>
              <a:gd name="connsiteY15" fmla="*/ 97649 h 2222013"/>
              <a:gd name="connsiteX16" fmla="*/ 2586183 w 2886364"/>
              <a:gd name="connsiteY16" fmla="*/ 213104 h 2222013"/>
              <a:gd name="connsiteX17" fmla="*/ 2747818 w 2886364"/>
              <a:gd name="connsiteY17" fmla="*/ 351649 h 2222013"/>
              <a:gd name="connsiteX18" fmla="*/ 2840182 w 2886364"/>
              <a:gd name="connsiteY18" fmla="*/ 536377 h 2222013"/>
              <a:gd name="connsiteX19" fmla="*/ 2886364 w 2886364"/>
              <a:gd name="connsiteY19" fmla="*/ 767286 h 2222013"/>
              <a:gd name="connsiteX20" fmla="*/ 2840182 w 2886364"/>
              <a:gd name="connsiteY20" fmla="*/ 1771740 h 2222013"/>
              <a:gd name="connsiteX21" fmla="*/ 2817091 w 2886364"/>
              <a:gd name="connsiteY21" fmla="*/ 1910286 h 2222013"/>
              <a:gd name="connsiteX22" fmla="*/ 2759364 w 2886364"/>
              <a:gd name="connsiteY22" fmla="*/ 1991104 h 2222013"/>
              <a:gd name="connsiteX23" fmla="*/ 2678546 w 2886364"/>
              <a:gd name="connsiteY23" fmla="*/ 2083468 h 2222013"/>
              <a:gd name="connsiteX24" fmla="*/ 2586182 w 2886364"/>
              <a:gd name="connsiteY24" fmla="*/ 2152740 h 2222013"/>
              <a:gd name="connsiteX25" fmla="*/ 2482273 w 2886364"/>
              <a:gd name="connsiteY25" fmla="*/ 2152740 h 2222013"/>
              <a:gd name="connsiteX26" fmla="*/ 1812637 w 2886364"/>
              <a:gd name="connsiteY26" fmla="*/ 2222013 h 2222013"/>
              <a:gd name="connsiteX27" fmla="*/ 1812637 w 2886364"/>
              <a:gd name="connsiteY27" fmla="*/ 2222013 h 2222013"/>
              <a:gd name="connsiteX0" fmla="*/ 0 w 2886364"/>
              <a:gd name="connsiteY0" fmla="*/ 1851706 h 2221160"/>
              <a:gd name="connsiteX1" fmla="*/ 1477818 w 2886364"/>
              <a:gd name="connsiteY1" fmla="*/ 1840160 h 2221160"/>
              <a:gd name="connsiteX2" fmla="*/ 1350819 w 2886364"/>
              <a:gd name="connsiteY2" fmla="*/ 1851705 h 2221160"/>
              <a:gd name="connsiteX3" fmla="*/ 1581727 w 2886364"/>
              <a:gd name="connsiteY3" fmla="*/ 1828615 h 2221160"/>
              <a:gd name="connsiteX4" fmla="*/ 1651000 w 2886364"/>
              <a:gd name="connsiteY4" fmla="*/ 1782433 h 2221160"/>
              <a:gd name="connsiteX5" fmla="*/ 1720273 w 2886364"/>
              <a:gd name="connsiteY5" fmla="*/ 1724706 h 2221160"/>
              <a:gd name="connsiteX6" fmla="*/ 1754909 w 2886364"/>
              <a:gd name="connsiteY6" fmla="*/ 1620796 h 2221160"/>
              <a:gd name="connsiteX7" fmla="*/ 1778000 w 2886364"/>
              <a:gd name="connsiteY7" fmla="*/ 1436069 h 2221160"/>
              <a:gd name="connsiteX8" fmla="*/ 1685637 w 2886364"/>
              <a:gd name="connsiteY8" fmla="*/ 477796 h 2221160"/>
              <a:gd name="connsiteX9" fmla="*/ 1685636 w 2886364"/>
              <a:gd name="connsiteY9" fmla="*/ 350796 h 2221160"/>
              <a:gd name="connsiteX10" fmla="*/ 1708728 w 2886364"/>
              <a:gd name="connsiteY10" fmla="*/ 235342 h 2221160"/>
              <a:gd name="connsiteX11" fmla="*/ 1754909 w 2886364"/>
              <a:gd name="connsiteY11" fmla="*/ 108343 h 2221160"/>
              <a:gd name="connsiteX12" fmla="*/ 1824182 w 2886364"/>
              <a:gd name="connsiteY12" fmla="*/ 27523 h 2221160"/>
              <a:gd name="connsiteX13" fmla="*/ 1881909 w 2886364"/>
              <a:gd name="connsiteY13" fmla="*/ 15979 h 2221160"/>
              <a:gd name="connsiteX14" fmla="*/ 1997364 w 2886364"/>
              <a:gd name="connsiteY14" fmla="*/ 4433 h 2221160"/>
              <a:gd name="connsiteX15" fmla="*/ 2378364 w 2886364"/>
              <a:gd name="connsiteY15" fmla="*/ 96796 h 2221160"/>
              <a:gd name="connsiteX16" fmla="*/ 2586183 w 2886364"/>
              <a:gd name="connsiteY16" fmla="*/ 212251 h 2221160"/>
              <a:gd name="connsiteX17" fmla="*/ 2747818 w 2886364"/>
              <a:gd name="connsiteY17" fmla="*/ 350796 h 2221160"/>
              <a:gd name="connsiteX18" fmla="*/ 2840182 w 2886364"/>
              <a:gd name="connsiteY18" fmla="*/ 535524 h 2221160"/>
              <a:gd name="connsiteX19" fmla="*/ 2886364 w 2886364"/>
              <a:gd name="connsiteY19" fmla="*/ 766433 h 2221160"/>
              <a:gd name="connsiteX20" fmla="*/ 2840182 w 2886364"/>
              <a:gd name="connsiteY20" fmla="*/ 1770887 h 2221160"/>
              <a:gd name="connsiteX21" fmla="*/ 2817091 w 2886364"/>
              <a:gd name="connsiteY21" fmla="*/ 1909433 h 2221160"/>
              <a:gd name="connsiteX22" fmla="*/ 2759364 w 2886364"/>
              <a:gd name="connsiteY22" fmla="*/ 1990251 h 2221160"/>
              <a:gd name="connsiteX23" fmla="*/ 2678546 w 2886364"/>
              <a:gd name="connsiteY23" fmla="*/ 2082615 h 2221160"/>
              <a:gd name="connsiteX24" fmla="*/ 2586182 w 2886364"/>
              <a:gd name="connsiteY24" fmla="*/ 2151887 h 2221160"/>
              <a:gd name="connsiteX25" fmla="*/ 2482273 w 2886364"/>
              <a:gd name="connsiteY25" fmla="*/ 2151887 h 2221160"/>
              <a:gd name="connsiteX26" fmla="*/ 1812637 w 2886364"/>
              <a:gd name="connsiteY26" fmla="*/ 2221160 h 2221160"/>
              <a:gd name="connsiteX27" fmla="*/ 1812637 w 2886364"/>
              <a:gd name="connsiteY27" fmla="*/ 2221160 h 2221160"/>
              <a:gd name="connsiteX0" fmla="*/ 0 w 2886364"/>
              <a:gd name="connsiteY0" fmla="*/ 1871324 h 2240778"/>
              <a:gd name="connsiteX1" fmla="*/ 1477818 w 2886364"/>
              <a:gd name="connsiteY1" fmla="*/ 1859778 h 2240778"/>
              <a:gd name="connsiteX2" fmla="*/ 1350819 w 2886364"/>
              <a:gd name="connsiteY2" fmla="*/ 1871323 h 2240778"/>
              <a:gd name="connsiteX3" fmla="*/ 1581727 w 2886364"/>
              <a:gd name="connsiteY3" fmla="*/ 1848233 h 2240778"/>
              <a:gd name="connsiteX4" fmla="*/ 1651000 w 2886364"/>
              <a:gd name="connsiteY4" fmla="*/ 1802051 h 2240778"/>
              <a:gd name="connsiteX5" fmla="*/ 1720273 w 2886364"/>
              <a:gd name="connsiteY5" fmla="*/ 1744324 h 2240778"/>
              <a:gd name="connsiteX6" fmla="*/ 1754909 w 2886364"/>
              <a:gd name="connsiteY6" fmla="*/ 1640414 h 2240778"/>
              <a:gd name="connsiteX7" fmla="*/ 1778000 w 2886364"/>
              <a:gd name="connsiteY7" fmla="*/ 1455687 h 2240778"/>
              <a:gd name="connsiteX8" fmla="*/ 1685637 w 2886364"/>
              <a:gd name="connsiteY8" fmla="*/ 497414 h 2240778"/>
              <a:gd name="connsiteX9" fmla="*/ 1685636 w 2886364"/>
              <a:gd name="connsiteY9" fmla="*/ 370414 h 2240778"/>
              <a:gd name="connsiteX10" fmla="*/ 1708728 w 2886364"/>
              <a:gd name="connsiteY10" fmla="*/ 254960 h 2240778"/>
              <a:gd name="connsiteX11" fmla="*/ 1754909 w 2886364"/>
              <a:gd name="connsiteY11" fmla="*/ 127961 h 2240778"/>
              <a:gd name="connsiteX12" fmla="*/ 1824182 w 2886364"/>
              <a:gd name="connsiteY12" fmla="*/ 47141 h 2240778"/>
              <a:gd name="connsiteX13" fmla="*/ 1893455 w 2886364"/>
              <a:gd name="connsiteY13" fmla="*/ 961 h 2240778"/>
              <a:gd name="connsiteX14" fmla="*/ 1997364 w 2886364"/>
              <a:gd name="connsiteY14" fmla="*/ 24051 h 2240778"/>
              <a:gd name="connsiteX15" fmla="*/ 2378364 w 2886364"/>
              <a:gd name="connsiteY15" fmla="*/ 116414 h 2240778"/>
              <a:gd name="connsiteX16" fmla="*/ 2586183 w 2886364"/>
              <a:gd name="connsiteY16" fmla="*/ 231869 h 2240778"/>
              <a:gd name="connsiteX17" fmla="*/ 2747818 w 2886364"/>
              <a:gd name="connsiteY17" fmla="*/ 370414 h 2240778"/>
              <a:gd name="connsiteX18" fmla="*/ 2840182 w 2886364"/>
              <a:gd name="connsiteY18" fmla="*/ 555142 h 2240778"/>
              <a:gd name="connsiteX19" fmla="*/ 2886364 w 2886364"/>
              <a:gd name="connsiteY19" fmla="*/ 786051 h 2240778"/>
              <a:gd name="connsiteX20" fmla="*/ 2840182 w 2886364"/>
              <a:gd name="connsiteY20" fmla="*/ 1790505 h 2240778"/>
              <a:gd name="connsiteX21" fmla="*/ 2817091 w 2886364"/>
              <a:gd name="connsiteY21" fmla="*/ 1929051 h 2240778"/>
              <a:gd name="connsiteX22" fmla="*/ 2759364 w 2886364"/>
              <a:gd name="connsiteY22" fmla="*/ 2009869 h 2240778"/>
              <a:gd name="connsiteX23" fmla="*/ 2678546 w 2886364"/>
              <a:gd name="connsiteY23" fmla="*/ 2102233 h 2240778"/>
              <a:gd name="connsiteX24" fmla="*/ 2586182 w 2886364"/>
              <a:gd name="connsiteY24" fmla="*/ 2171505 h 2240778"/>
              <a:gd name="connsiteX25" fmla="*/ 2482273 w 2886364"/>
              <a:gd name="connsiteY25" fmla="*/ 2171505 h 2240778"/>
              <a:gd name="connsiteX26" fmla="*/ 1812637 w 2886364"/>
              <a:gd name="connsiteY26" fmla="*/ 2240778 h 2240778"/>
              <a:gd name="connsiteX27" fmla="*/ 1812637 w 2886364"/>
              <a:gd name="connsiteY27" fmla="*/ 2240778 h 2240778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774234 h 2224507"/>
              <a:gd name="connsiteX21" fmla="*/ 2817091 w 2886364"/>
              <a:gd name="connsiteY21" fmla="*/ 1912780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86182 w 2886364"/>
              <a:gd name="connsiteY24" fmla="*/ 2155234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774234 h 2224507"/>
              <a:gd name="connsiteX21" fmla="*/ 2817091 w 2886364"/>
              <a:gd name="connsiteY21" fmla="*/ 1912780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774234 h 2224507"/>
              <a:gd name="connsiteX21" fmla="*/ 2817091 w 2886364"/>
              <a:gd name="connsiteY21" fmla="*/ 1878144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589507 h 2224507"/>
              <a:gd name="connsiteX21" fmla="*/ 2817091 w 2886364"/>
              <a:gd name="connsiteY21" fmla="*/ 1878144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589507 h 2224507"/>
              <a:gd name="connsiteX21" fmla="*/ 2805545 w 2886364"/>
              <a:gd name="connsiteY21" fmla="*/ 1878144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89546 w 2886364"/>
              <a:gd name="connsiteY6" fmla="*/ 1601052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589507 h 2224507"/>
              <a:gd name="connsiteX21" fmla="*/ 2805545 w 2886364"/>
              <a:gd name="connsiteY21" fmla="*/ 1878144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886364" h="2224507">
                <a:moveTo>
                  <a:pt x="0" y="1855053"/>
                </a:moveTo>
                <a:lnTo>
                  <a:pt x="1477818" y="1843507"/>
                </a:lnTo>
                <a:cubicBezTo>
                  <a:pt x="1702954" y="1843507"/>
                  <a:pt x="1333501" y="1856976"/>
                  <a:pt x="1350819" y="1855052"/>
                </a:cubicBezTo>
                <a:cubicBezTo>
                  <a:pt x="1368137" y="1853128"/>
                  <a:pt x="1531697" y="1843507"/>
                  <a:pt x="1581727" y="1831962"/>
                </a:cubicBezTo>
                <a:cubicBezTo>
                  <a:pt x="1631757" y="1820417"/>
                  <a:pt x="1627909" y="1803098"/>
                  <a:pt x="1651000" y="1785780"/>
                </a:cubicBezTo>
                <a:cubicBezTo>
                  <a:pt x="1674091" y="1768462"/>
                  <a:pt x="1697182" y="1758841"/>
                  <a:pt x="1720273" y="1728053"/>
                </a:cubicBezTo>
                <a:cubicBezTo>
                  <a:pt x="1743364" y="1697265"/>
                  <a:pt x="1779925" y="1649158"/>
                  <a:pt x="1789546" y="1601052"/>
                </a:cubicBezTo>
                <a:cubicBezTo>
                  <a:pt x="1799167" y="1552946"/>
                  <a:pt x="1795318" y="1626068"/>
                  <a:pt x="1778000" y="1439416"/>
                </a:cubicBezTo>
                <a:cubicBezTo>
                  <a:pt x="1760682" y="1252764"/>
                  <a:pt x="1701031" y="662022"/>
                  <a:pt x="1685637" y="481143"/>
                </a:cubicBezTo>
                <a:cubicBezTo>
                  <a:pt x="1670243" y="300264"/>
                  <a:pt x="1681788" y="394552"/>
                  <a:pt x="1685636" y="354143"/>
                </a:cubicBezTo>
                <a:cubicBezTo>
                  <a:pt x="1689484" y="313734"/>
                  <a:pt x="1697183" y="279098"/>
                  <a:pt x="1708728" y="238689"/>
                </a:cubicBezTo>
                <a:cubicBezTo>
                  <a:pt x="1720274" y="198280"/>
                  <a:pt x="1735667" y="146326"/>
                  <a:pt x="1754909" y="111690"/>
                </a:cubicBezTo>
                <a:cubicBezTo>
                  <a:pt x="1774151" y="77054"/>
                  <a:pt x="1799167" y="48188"/>
                  <a:pt x="1824182" y="30870"/>
                </a:cubicBezTo>
                <a:cubicBezTo>
                  <a:pt x="1849197" y="13552"/>
                  <a:pt x="1876136" y="11629"/>
                  <a:pt x="1905000" y="7781"/>
                </a:cubicBezTo>
                <a:cubicBezTo>
                  <a:pt x="1933864" y="3933"/>
                  <a:pt x="1918470" y="-7614"/>
                  <a:pt x="1997364" y="7780"/>
                </a:cubicBezTo>
                <a:cubicBezTo>
                  <a:pt x="2076258" y="23174"/>
                  <a:pt x="2280228" y="65507"/>
                  <a:pt x="2378364" y="100143"/>
                </a:cubicBezTo>
                <a:cubicBezTo>
                  <a:pt x="2476500" y="134779"/>
                  <a:pt x="2524607" y="173265"/>
                  <a:pt x="2586183" y="215598"/>
                </a:cubicBezTo>
                <a:cubicBezTo>
                  <a:pt x="2647759" y="257931"/>
                  <a:pt x="2705485" y="300264"/>
                  <a:pt x="2747818" y="354143"/>
                </a:cubicBezTo>
                <a:cubicBezTo>
                  <a:pt x="2790151" y="408022"/>
                  <a:pt x="2817091" y="469598"/>
                  <a:pt x="2840182" y="538871"/>
                </a:cubicBezTo>
                <a:cubicBezTo>
                  <a:pt x="2863273" y="608144"/>
                  <a:pt x="2886364" y="594674"/>
                  <a:pt x="2886364" y="769780"/>
                </a:cubicBezTo>
                <a:cubicBezTo>
                  <a:pt x="2886364" y="944886"/>
                  <a:pt x="2853652" y="1404780"/>
                  <a:pt x="2840182" y="1589507"/>
                </a:cubicBezTo>
                <a:cubicBezTo>
                  <a:pt x="2826712" y="1774234"/>
                  <a:pt x="2819015" y="1810796"/>
                  <a:pt x="2805545" y="1878144"/>
                </a:cubicBezTo>
                <a:cubicBezTo>
                  <a:pt x="2792075" y="1945493"/>
                  <a:pt x="2780530" y="1958962"/>
                  <a:pt x="2759364" y="1993598"/>
                </a:cubicBezTo>
                <a:cubicBezTo>
                  <a:pt x="2738198" y="2028234"/>
                  <a:pt x="2709334" y="2062871"/>
                  <a:pt x="2678546" y="2085962"/>
                </a:cubicBezTo>
                <a:cubicBezTo>
                  <a:pt x="2647758" y="2109053"/>
                  <a:pt x="2607348" y="2120598"/>
                  <a:pt x="2574636" y="2132143"/>
                </a:cubicBezTo>
                <a:cubicBezTo>
                  <a:pt x="2541924" y="2143688"/>
                  <a:pt x="2609273" y="2139840"/>
                  <a:pt x="2482273" y="2155234"/>
                </a:cubicBezTo>
                <a:cubicBezTo>
                  <a:pt x="2355273" y="2170628"/>
                  <a:pt x="1924243" y="2212962"/>
                  <a:pt x="1812637" y="2224507"/>
                </a:cubicBezTo>
                <a:lnTo>
                  <a:pt x="1812637" y="2224507"/>
                </a:lnTo>
              </a:path>
            </a:pathLst>
          </a:custGeom>
          <a:noFill/>
          <a:ln w="82550">
            <a:solidFill>
              <a:schemeClr val="tx1"/>
            </a:solidFill>
          </a:ln>
          <a:effectLst>
            <a:glow rad="38100">
              <a:schemeClr val="bg1">
                <a:lumMod val="75000"/>
                <a:alpha val="80000"/>
              </a:schemeClr>
            </a:glow>
            <a:innerShdw blurRad="63500" dist="50800" dir="13500000">
              <a:schemeClr val="bg1">
                <a:lumMod val="75000"/>
                <a:alpha val="80000"/>
              </a:scheme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1444704" y="3882467"/>
            <a:ext cx="7155937" cy="2917459"/>
          </a:xfrm>
          <a:custGeom>
            <a:avLst/>
            <a:gdLst>
              <a:gd name="connsiteX0" fmla="*/ 6119091 w 6119091"/>
              <a:gd name="connsiteY0" fmla="*/ 0 h 2646110"/>
              <a:gd name="connsiteX1" fmla="*/ 5068454 w 6119091"/>
              <a:gd name="connsiteY1" fmla="*/ 46181 h 2646110"/>
              <a:gd name="connsiteX2" fmla="*/ 3913909 w 6119091"/>
              <a:gd name="connsiteY2" fmla="*/ 80818 h 2646110"/>
              <a:gd name="connsiteX3" fmla="*/ 3740727 w 6119091"/>
              <a:gd name="connsiteY3" fmla="*/ 80818 h 2646110"/>
              <a:gd name="connsiteX4" fmla="*/ 3625272 w 6119091"/>
              <a:gd name="connsiteY4" fmla="*/ 138545 h 2646110"/>
              <a:gd name="connsiteX5" fmla="*/ 3625272 w 6119091"/>
              <a:gd name="connsiteY5" fmla="*/ 242454 h 2646110"/>
              <a:gd name="connsiteX6" fmla="*/ 3556000 w 6119091"/>
              <a:gd name="connsiteY6" fmla="*/ 277091 h 2646110"/>
              <a:gd name="connsiteX7" fmla="*/ 3105727 w 6119091"/>
              <a:gd name="connsiteY7" fmla="*/ 519545 h 2646110"/>
              <a:gd name="connsiteX8" fmla="*/ 2678545 w 6119091"/>
              <a:gd name="connsiteY8" fmla="*/ 750454 h 2646110"/>
              <a:gd name="connsiteX9" fmla="*/ 2309091 w 6119091"/>
              <a:gd name="connsiteY9" fmla="*/ 992909 h 2646110"/>
              <a:gd name="connsiteX10" fmla="*/ 2147454 w 6119091"/>
              <a:gd name="connsiteY10" fmla="*/ 1119909 h 2646110"/>
              <a:gd name="connsiteX11" fmla="*/ 1997363 w 6119091"/>
              <a:gd name="connsiteY11" fmla="*/ 1339272 h 2646110"/>
              <a:gd name="connsiteX12" fmla="*/ 1881909 w 6119091"/>
              <a:gd name="connsiteY12" fmla="*/ 1697181 h 2646110"/>
              <a:gd name="connsiteX13" fmla="*/ 1789545 w 6119091"/>
              <a:gd name="connsiteY13" fmla="*/ 2101272 h 2646110"/>
              <a:gd name="connsiteX14" fmla="*/ 1766454 w 6119091"/>
              <a:gd name="connsiteY14" fmla="*/ 2159000 h 2646110"/>
              <a:gd name="connsiteX15" fmla="*/ 1720272 w 6119091"/>
              <a:gd name="connsiteY15" fmla="*/ 2205181 h 2646110"/>
              <a:gd name="connsiteX16" fmla="*/ 1581727 w 6119091"/>
              <a:gd name="connsiteY16" fmla="*/ 2216727 h 2646110"/>
              <a:gd name="connsiteX17" fmla="*/ 1558636 w 6119091"/>
              <a:gd name="connsiteY17" fmla="*/ 2262909 h 2646110"/>
              <a:gd name="connsiteX18" fmla="*/ 1547091 w 6119091"/>
              <a:gd name="connsiteY18" fmla="*/ 2424545 h 2646110"/>
              <a:gd name="connsiteX19" fmla="*/ 1535545 w 6119091"/>
              <a:gd name="connsiteY19" fmla="*/ 2470727 h 2646110"/>
              <a:gd name="connsiteX20" fmla="*/ 1512454 w 6119091"/>
              <a:gd name="connsiteY20" fmla="*/ 2528454 h 2646110"/>
              <a:gd name="connsiteX21" fmla="*/ 1408545 w 6119091"/>
              <a:gd name="connsiteY21" fmla="*/ 2586181 h 2646110"/>
              <a:gd name="connsiteX22" fmla="*/ 958272 w 6119091"/>
              <a:gd name="connsiteY22" fmla="*/ 2643909 h 2646110"/>
              <a:gd name="connsiteX23" fmla="*/ 635000 w 6119091"/>
              <a:gd name="connsiteY23" fmla="*/ 2505363 h 2646110"/>
              <a:gd name="connsiteX24" fmla="*/ 496454 w 6119091"/>
              <a:gd name="connsiteY24" fmla="*/ 2193636 h 2646110"/>
              <a:gd name="connsiteX25" fmla="*/ 334818 w 6119091"/>
              <a:gd name="connsiteY25" fmla="*/ 1674091 h 2646110"/>
              <a:gd name="connsiteX26" fmla="*/ 207818 w 6119091"/>
              <a:gd name="connsiteY26" fmla="*/ 1385454 h 2646110"/>
              <a:gd name="connsiteX27" fmla="*/ 0 w 6119091"/>
              <a:gd name="connsiteY27" fmla="*/ 1131454 h 2646110"/>
              <a:gd name="connsiteX28" fmla="*/ 0 w 6119091"/>
              <a:gd name="connsiteY28" fmla="*/ 1131454 h 2646110"/>
              <a:gd name="connsiteX0" fmla="*/ 6119091 w 6119091"/>
              <a:gd name="connsiteY0" fmla="*/ 0 h 2646110"/>
              <a:gd name="connsiteX1" fmla="*/ 5068454 w 6119091"/>
              <a:gd name="connsiteY1" fmla="*/ 46181 h 2646110"/>
              <a:gd name="connsiteX2" fmla="*/ 3913909 w 6119091"/>
              <a:gd name="connsiteY2" fmla="*/ 80818 h 2646110"/>
              <a:gd name="connsiteX3" fmla="*/ 3740727 w 6119091"/>
              <a:gd name="connsiteY3" fmla="*/ 80818 h 2646110"/>
              <a:gd name="connsiteX4" fmla="*/ 3625272 w 6119091"/>
              <a:gd name="connsiteY4" fmla="*/ 138545 h 2646110"/>
              <a:gd name="connsiteX5" fmla="*/ 3625272 w 6119091"/>
              <a:gd name="connsiteY5" fmla="*/ 242454 h 2646110"/>
              <a:gd name="connsiteX6" fmla="*/ 3556000 w 6119091"/>
              <a:gd name="connsiteY6" fmla="*/ 277091 h 2646110"/>
              <a:gd name="connsiteX7" fmla="*/ 3105727 w 6119091"/>
              <a:gd name="connsiteY7" fmla="*/ 519545 h 2646110"/>
              <a:gd name="connsiteX8" fmla="*/ 2678545 w 6119091"/>
              <a:gd name="connsiteY8" fmla="*/ 750454 h 2646110"/>
              <a:gd name="connsiteX9" fmla="*/ 2309091 w 6119091"/>
              <a:gd name="connsiteY9" fmla="*/ 992909 h 2646110"/>
              <a:gd name="connsiteX10" fmla="*/ 2147454 w 6119091"/>
              <a:gd name="connsiteY10" fmla="*/ 1119909 h 2646110"/>
              <a:gd name="connsiteX11" fmla="*/ 1997363 w 6119091"/>
              <a:gd name="connsiteY11" fmla="*/ 1339272 h 2646110"/>
              <a:gd name="connsiteX12" fmla="*/ 1881909 w 6119091"/>
              <a:gd name="connsiteY12" fmla="*/ 1697181 h 2646110"/>
              <a:gd name="connsiteX13" fmla="*/ 1789545 w 6119091"/>
              <a:gd name="connsiteY13" fmla="*/ 2101272 h 2646110"/>
              <a:gd name="connsiteX14" fmla="*/ 1766454 w 6119091"/>
              <a:gd name="connsiteY14" fmla="*/ 2159000 h 2646110"/>
              <a:gd name="connsiteX15" fmla="*/ 1720272 w 6119091"/>
              <a:gd name="connsiteY15" fmla="*/ 2205181 h 2646110"/>
              <a:gd name="connsiteX16" fmla="*/ 1581727 w 6119091"/>
              <a:gd name="connsiteY16" fmla="*/ 2216727 h 2646110"/>
              <a:gd name="connsiteX17" fmla="*/ 1558636 w 6119091"/>
              <a:gd name="connsiteY17" fmla="*/ 2262909 h 2646110"/>
              <a:gd name="connsiteX18" fmla="*/ 1547091 w 6119091"/>
              <a:gd name="connsiteY18" fmla="*/ 2424545 h 2646110"/>
              <a:gd name="connsiteX19" fmla="*/ 1535545 w 6119091"/>
              <a:gd name="connsiteY19" fmla="*/ 2470727 h 2646110"/>
              <a:gd name="connsiteX20" fmla="*/ 1512454 w 6119091"/>
              <a:gd name="connsiteY20" fmla="*/ 2528454 h 2646110"/>
              <a:gd name="connsiteX21" fmla="*/ 1408545 w 6119091"/>
              <a:gd name="connsiteY21" fmla="*/ 2586181 h 2646110"/>
              <a:gd name="connsiteX22" fmla="*/ 958272 w 6119091"/>
              <a:gd name="connsiteY22" fmla="*/ 2643909 h 2646110"/>
              <a:gd name="connsiteX23" fmla="*/ 635000 w 6119091"/>
              <a:gd name="connsiteY23" fmla="*/ 2505363 h 2646110"/>
              <a:gd name="connsiteX24" fmla="*/ 496454 w 6119091"/>
              <a:gd name="connsiteY24" fmla="*/ 2193636 h 2646110"/>
              <a:gd name="connsiteX25" fmla="*/ 334818 w 6119091"/>
              <a:gd name="connsiteY25" fmla="*/ 1674091 h 2646110"/>
              <a:gd name="connsiteX26" fmla="*/ 207818 w 6119091"/>
              <a:gd name="connsiteY26" fmla="*/ 1412190 h 2646110"/>
              <a:gd name="connsiteX27" fmla="*/ 0 w 6119091"/>
              <a:gd name="connsiteY27" fmla="*/ 1131454 h 2646110"/>
              <a:gd name="connsiteX28" fmla="*/ 0 w 6119091"/>
              <a:gd name="connsiteY28" fmla="*/ 1131454 h 2646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19091" h="2646110">
                <a:moveTo>
                  <a:pt x="6119091" y="0"/>
                </a:moveTo>
                <a:lnTo>
                  <a:pt x="5068454" y="46181"/>
                </a:lnTo>
                <a:lnTo>
                  <a:pt x="3913909" y="80818"/>
                </a:lnTo>
                <a:cubicBezTo>
                  <a:pt x="3692621" y="86591"/>
                  <a:pt x="3788833" y="71197"/>
                  <a:pt x="3740727" y="80818"/>
                </a:cubicBezTo>
                <a:cubicBezTo>
                  <a:pt x="3692621" y="90439"/>
                  <a:pt x="3644514" y="111606"/>
                  <a:pt x="3625272" y="138545"/>
                </a:cubicBezTo>
                <a:cubicBezTo>
                  <a:pt x="3606030" y="165484"/>
                  <a:pt x="3636817" y="219363"/>
                  <a:pt x="3625272" y="242454"/>
                </a:cubicBezTo>
                <a:cubicBezTo>
                  <a:pt x="3613727" y="265545"/>
                  <a:pt x="3556000" y="277091"/>
                  <a:pt x="3556000" y="277091"/>
                </a:cubicBezTo>
                <a:lnTo>
                  <a:pt x="3105727" y="519545"/>
                </a:lnTo>
                <a:cubicBezTo>
                  <a:pt x="2959485" y="598439"/>
                  <a:pt x="2811318" y="671560"/>
                  <a:pt x="2678545" y="750454"/>
                </a:cubicBezTo>
                <a:cubicBezTo>
                  <a:pt x="2545772" y="829348"/>
                  <a:pt x="2397606" y="931333"/>
                  <a:pt x="2309091" y="992909"/>
                </a:cubicBezTo>
                <a:cubicBezTo>
                  <a:pt x="2220576" y="1054485"/>
                  <a:pt x="2199409" y="1062182"/>
                  <a:pt x="2147454" y="1119909"/>
                </a:cubicBezTo>
                <a:cubicBezTo>
                  <a:pt x="2095499" y="1177636"/>
                  <a:pt x="2041620" y="1243060"/>
                  <a:pt x="1997363" y="1339272"/>
                </a:cubicBezTo>
                <a:cubicBezTo>
                  <a:pt x="1953105" y="1435484"/>
                  <a:pt x="1916545" y="1570181"/>
                  <a:pt x="1881909" y="1697181"/>
                </a:cubicBezTo>
                <a:cubicBezTo>
                  <a:pt x="1847273" y="1824181"/>
                  <a:pt x="1808787" y="2024302"/>
                  <a:pt x="1789545" y="2101272"/>
                </a:cubicBezTo>
                <a:cubicBezTo>
                  <a:pt x="1770303" y="2178242"/>
                  <a:pt x="1777999" y="2141682"/>
                  <a:pt x="1766454" y="2159000"/>
                </a:cubicBezTo>
                <a:cubicBezTo>
                  <a:pt x="1754909" y="2176318"/>
                  <a:pt x="1751060" y="2195560"/>
                  <a:pt x="1720272" y="2205181"/>
                </a:cubicBezTo>
                <a:cubicBezTo>
                  <a:pt x="1689484" y="2214802"/>
                  <a:pt x="1608666" y="2207106"/>
                  <a:pt x="1581727" y="2216727"/>
                </a:cubicBezTo>
                <a:cubicBezTo>
                  <a:pt x="1554788" y="2226348"/>
                  <a:pt x="1564409" y="2228273"/>
                  <a:pt x="1558636" y="2262909"/>
                </a:cubicBezTo>
                <a:cubicBezTo>
                  <a:pt x="1552863" y="2297545"/>
                  <a:pt x="1550939" y="2389909"/>
                  <a:pt x="1547091" y="2424545"/>
                </a:cubicBezTo>
                <a:cubicBezTo>
                  <a:pt x="1543243" y="2459181"/>
                  <a:pt x="1541318" y="2453409"/>
                  <a:pt x="1535545" y="2470727"/>
                </a:cubicBezTo>
                <a:cubicBezTo>
                  <a:pt x="1529772" y="2488045"/>
                  <a:pt x="1533621" y="2509212"/>
                  <a:pt x="1512454" y="2528454"/>
                </a:cubicBezTo>
                <a:cubicBezTo>
                  <a:pt x="1491287" y="2547696"/>
                  <a:pt x="1500909" y="2566939"/>
                  <a:pt x="1408545" y="2586181"/>
                </a:cubicBezTo>
                <a:cubicBezTo>
                  <a:pt x="1316181" y="2605423"/>
                  <a:pt x="1087196" y="2657379"/>
                  <a:pt x="958272" y="2643909"/>
                </a:cubicBezTo>
                <a:cubicBezTo>
                  <a:pt x="829348" y="2630439"/>
                  <a:pt x="711970" y="2580408"/>
                  <a:pt x="635000" y="2505363"/>
                </a:cubicBezTo>
                <a:cubicBezTo>
                  <a:pt x="558030" y="2430318"/>
                  <a:pt x="546484" y="2332181"/>
                  <a:pt x="496454" y="2193636"/>
                </a:cubicBezTo>
                <a:cubicBezTo>
                  <a:pt x="446424" y="2055091"/>
                  <a:pt x="382924" y="1804332"/>
                  <a:pt x="334818" y="1674091"/>
                </a:cubicBezTo>
                <a:cubicBezTo>
                  <a:pt x="286712" y="1543850"/>
                  <a:pt x="263621" y="1502630"/>
                  <a:pt x="207818" y="1412190"/>
                </a:cubicBezTo>
                <a:cubicBezTo>
                  <a:pt x="152015" y="1321751"/>
                  <a:pt x="34636" y="1178243"/>
                  <a:pt x="0" y="1131454"/>
                </a:cubicBezTo>
                <a:lnTo>
                  <a:pt x="0" y="1131454"/>
                </a:lnTo>
              </a:path>
            </a:pathLst>
          </a:custGeom>
          <a:ln w="63500">
            <a:solidFill>
              <a:srgbClr val="FFE923"/>
            </a:solidFill>
            <a:bevel/>
          </a:ln>
          <a:effectLst>
            <a:glow rad="38100">
              <a:schemeClr val="bg1">
                <a:lumMod val="75000"/>
                <a:alpha val="80000"/>
              </a:schemeClr>
            </a:glow>
            <a:innerShdw blurRad="63500" dist="50800" dir="13500000">
              <a:schemeClr val="bg1">
                <a:lumMod val="75000"/>
                <a:alpha val="50000"/>
              </a:scheme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819592" y="3487856"/>
            <a:ext cx="5688275" cy="1642092"/>
          </a:xfrm>
          <a:custGeom>
            <a:avLst/>
            <a:gdLst>
              <a:gd name="connsiteX0" fmla="*/ 511447 w 4864083"/>
              <a:gd name="connsiteY0" fmla="*/ 1489397 h 1489397"/>
              <a:gd name="connsiteX1" fmla="*/ 61174 w 4864083"/>
              <a:gd name="connsiteY1" fmla="*/ 889034 h 1489397"/>
              <a:gd name="connsiteX2" fmla="*/ 3447 w 4864083"/>
              <a:gd name="connsiteY2" fmla="*/ 762034 h 1489397"/>
              <a:gd name="connsiteX3" fmla="*/ 14992 w 4864083"/>
              <a:gd name="connsiteY3" fmla="*/ 692761 h 1489397"/>
              <a:gd name="connsiteX4" fmla="*/ 84265 w 4864083"/>
              <a:gd name="connsiteY4" fmla="*/ 623488 h 1489397"/>
              <a:gd name="connsiteX5" fmla="*/ 199719 w 4864083"/>
              <a:gd name="connsiteY5" fmla="*/ 611943 h 1489397"/>
              <a:gd name="connsiteX6" fmla="*/ 453719 w 4864083"/>
              <a:gd name="connsiteY6" fmla="*/ 623488 h 1489397"/>
              <a:gd name="connsiteX7" fmla="*/ 442174 w 4864083"/>
              <a:gd name="connsiteY7" fmla="*/ 588852 h 1489397"/>
              <a:gd name="connsiteX8" fmla="*/ 557629 w 4864083"/>
              <a:gd name="connsiteY8" fmla="*/ 588852 h 1489397"/>
              <a:gd name="connsiteX9" fmla="*/ 719265 w 4864083"/>
              <a:gd name="connsiteY9" fmla="*/ 484943 h 1489397"/>
              <a:gd name="connsiteX10" fmla="*/ 927083 w 4864083"/>
              <a:gd name="connsiteY10" fmla="*/ 473397 h 1489397"/>
              <a:gd name="connsiteX11" fmla="*/ 2970629 w 4864083"/>
              <a:gd name="connsiteY11" fmla="*/ 392579 h 1489397"/>
              <a:gd name="connsiteX12" fmla="*/ 3109174 w 4864083"/>
              <a:gd name="connsiteY12" fmla="*/ 369488 h 1489397"/>
              <a:gd name="connsiteX13" fmla="*/ 3132265 w 4864083"/>
              <a:gd name="connsiteY13" fmla="*/ 277124 h 1489397"/>
              <a:gd name="connsiteX14" fmla="*/ 3132265 w 4864083"/>
              <a:gd name="connsiteY14" fmla="*/ 150124 h 1489397"/>
              <a:gd name="connsiteX15" fmla="*/ 3270810 w 4864083"/>
              <a:gd name="connsiteY15" fmla="*/ 23124 h 1489397"/>
              <a:gd name="connsiteX16" fmla="*/ 4864083 w 4864083"/>
              <a:gd name="connsiteY16" fmla="*/ 34 h 1489397"/>
              <a:gd name="connsiteX17" fmla="*/ 4864083 w 4864083"/>
              <a:gd name="connsiteY17" fmla="*/ 34 h 1489397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442174 w 4864083"/>
              <a:gd name="connsiteY7" fmla="*/ 588818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970629 w 4864083"/>
              <a:gd name="connsiteY11" fmla="*/ 392545 h 1489363"/>
              <a:gd name="connsiteX12" fmla="*/ 3109174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270810 w 4864083"/>
              <a:gd name="connsiteY15" fmla="*/ 23090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442174 w 4864083"/>
              <a:gd name="connsiteY7" fmla="*/ 588818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970629 w 4864083"/>
              <a:gd name="connsiteY11" fmla="*/ 392545 h 1489363"/>
              <a:gd name="connsiteX12" fmla="*/ 3109174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538178 w 4864083"/>
              <a:gd name="connsiteY15" fmla="*/ 36458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442174 w 4864083"/>
              <a:gd name="connsiteY7" fmla="*/ 588818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542840 w 4864083"/>
              <a:gd name="connsiteY11" fmla="*/ 392545 h 1489363"/>
              <a:gd name="connsiteX12" fmla="*/ 3109174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538178 w 4864083"/>
              <a:gd name="connsiteY15" fmla="*/ 36458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442174 w 4864083"/>
              <a:gd name="connsiteY7" fmla="*/ 588818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542840 w 4864083"/>
              <a:gd name="connsiteY11" fmla="*/ 392545 h 1489363"/>
              <a:gd name="connsiteX12" fmla="*/ 3002227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538178 w 4864083"/>
              <a:gd name="connsiteY15" fmla="*/ 36458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361964 w 4864083"/>
              <a:gd name="connsiteY7" fmla="*/ 602187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542840 w 4864083"/>
              <a:gd name="connsiteY11" fmla="*/ 392545 h 1489363"/>
              <a:gd name="connsiteX12" fmla="*/ 3002227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538178 w 4864083"/>
              <a:gd name="connsiteY15" fmla="*/ 36458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361964 w 4864083"/>
              <a:gd name="connsiteY6" fmla="*/ 602187 h 1489363"/>
              <a:gd name="connsiteX7" fmla="*/ 557629 w 4864083"/>
              <a:gd name="connsiteY7" fmla="*/ 588818 h 1489363"/>
              <a:gd name="connsiteX8" fmla="*/ 719265 w 4864083"/>
              <a:gd name="connsiteY8" fmla="*/ 484909 h 1489363"/>
              <a:gd name="connsiteX9" fmla="*/ 927083 w 4864083"/>
              <a:gd name="connsiteY9" fmla="*/ 473363 h 1489363"/>
              <a:gd name="connsiteX10" fmla="*/ 2542840 w 4864083"/>
              <a:gd name="connsiteY10" fmla="*/ 392545 h 1489363"/>
              <a:gd name="connsiteX11" fmla="*/ 3002227 w 4864083"/>
              <a:gd name="connsiteY11" fmla="*/ 369454 h 1489363"/>
              <a:gd name="connsiteX12" fmla="*/ 3132265 w 4864083"/>
              <a:gd name="connsiteY12" fmla="*/ 277090 h 1489363"/>
              <a:gd name="connsiteX13" fmla="*/ 3145634 w 4864083"/>
              <a:gd name="connsiteY13" fmla="*/ 69879 h 1489363"/>
              <a:gd name="connsiteX14" fmla="*/ 3538178 w 4864083"/>
              <a:gd name="connsiteY14" fmla="*/ 36458 h 1489363"/>
              <a:gd name="connsiteX15" fmla="*/ 4864083 w 4864083"/>
              <a:gd name="connsiteY15" fmla="*/ 0 h 1489363"/>
              <a:gd name="connsiteX16" fmla="*/ 4864083 w 4864083"/>
              <a:gd name="connsiteY16" fmla="*/ 0 h 148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64083" h="1489363">
                <a:moveTo>
                  <a:pt x="511447" y="1489363"/>
                </a:moveTo>
                <a:cubicBezTo>
                  <a:pt x="328644" y="1249795"/>
                  <a:pt x="145841" y="1010227"/>
                  <a:pt x="61174" y="889000"/>
                </a:cubicBezTo>
                <a:cubicBezTo>
                  <a:pt x="-23493" y="767773"/>
                  <a:pt x="11144" y="794712"/>
                  <a:pt x="3447" y="762000"/>
                </a:cubicBezTo>
                <a:cubicBezTo>
                  <a:pt x="-4250" y="729288"/>
                  <a:pt x="1522" y="715818"/>
                  <a:pt x="14992" y="692727"/>
                </a:cubicBezTo>
                <a:cubicBezTo>
                  <a:pt x="28462" y="669636"/>
                  <a:pt x="53477" y="636924"/>
                  <a:pt x="84265" y="623454"/>
                </a:cubicBezTo>
                <a:cubicBezTo>
                  <a:pt x="115053" y="609984"/>
                  <a:pt x="153436" y="615454"/>
                  <a:pt x="199719" y="611909"/>
                </a:cubicBezTo>
                <a:cubicBezTo>
                  <a:pt x="246002" y="608365"/>
                  <a:pt x="302312" y="606035"/>
                  <a:pt x="361964" y="602187"/>
                </a:cubicBezTo>
                <a:cubicBezTo>
                  <a:pt x="421616" y="598339"/>
                  <a:pt x="498079" y="608364"/>
                  <a:pt x="557629" y="588818"/>
                </a:cubicBezTo>
                <a:cubicBezTo>
                  <a:pt x="617179" y="569272"/>
                  <a:pt x="657689" y="504151"/>
                  <a:pt x="719265" y="484909"/>
                </a:cubicBezTo>
                <a:cubicBezTo>
                  <a:pt x="780841" y="465666"/>
                  <a:pt x="623154" y="488757"/>
                  <a:pt x="927083" y="473363"/>
                </a:cubicBezTo>
                <a:lnTo>
                  <a:pt x="2542840" y="392545"/>
                </a:lnTo>
                <a:cubicBezTo>
                  <a:pt x="2888697" y="375227"/>
                  <a:pt x="2903990" y="388696"/>
                  <a:pt x="3002227" y="369454"/>
                </a:cubicBezTo>
                <a:cubicBezTo>
                  <a:pt x="3100464" y="350212"/>
                  <a:pt x="3108364" y="327019"/>
                  <a:pt x="3132265" y="277090"/>
                </a:cubicBezTo>
                <a:cubicBezTo>
                  <a:pt x="3156166" y="227161"/>
                  <a:pt x="3077982" y="109984"/>
                  <a:pt x="3145634" y="69879"/>
                </a:cubicBezTo>
                <a:cubicBezTo>
                  <a:pt x="3213286" y="29774"/>
                  <a:pt x="3251770" y="48104"/>
                  <a:pt x="3538178" y="36458"/>
                </a:cubicBezTo>
                <a:cubicBezTo>
                  <a:pt x="3824586" y="24812"/>
                  <a:pt x="4643099" y="6076"/>
                  <a:pt x="4864083" y="0"/>
                </a:cubicBezTo>
                <a:lnTo>
                  <a:pt x="4864083" y="0"/>
                </a:lnTo>
              </a:path>
            </a:pathLst>
          </a:custGeom>
          <a:noFill/>
          <a:ln w="82550">
            <a:solidFill>
              <a:srgbClr val="FF0000"/>
            </a:solidFill>
          </a:ln>
          <a:effectLst>
            <a:glow rad="50800">
              <a:schemeClr val="bg1">
                <a:lumMod val="75000"/>
                <a:alpha val="80000"/>
              </a:schemeClr>
            </a:glow>
            <a:innerShdw blurRad="63500" dist="50800" dir="13500000">
              <a:schemeClr val="bg1">
                <a:lumMod val="75000"/>
                <a:alpha val="80000"/>
              </a:scheme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pic>
        <p:nvPicPr>
          <p:cNvPr id="36" name="Image 35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516347" y="3382695"/>
            <a:ext cx="53466" cy="210345"/>
          </a:xfrm>
          <a:prstGeom prst="rect">
            <a:avLst/>
          </a:prstGeom>
        </p:spPr>
      </p:pic>
      <p:cxnSp>
        <p:nvCxnSpPr>
          <p:cNvPr id="99" name="Connecteur droit 98"/>
          <p:cNvCxnSpPr/>
          <p:nvPr/>
        </p:nvCxnSpPr>
        <p:spPr>
          <a:xfrm flipH="1" flipV="1">
            <a:off x="8616274" y="3882471"/>
            <a:ext cx="1" cy="31813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 flipV="1">
            <a:off x="913390" y="5070580"/>
            <a:ext cx="579115" cy="40779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176197" y="3259525"/>
            <a:ext cx="2038156" cy="38210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104087" tIns="52043" rIns="104087" bIns="5204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  <a:ea typeface="Arial"/>
                <a:cs typeface="Arial"/>
              </a:rPr>
              <a:t>Medical centre</a:t>
            </a:r>
          </a:p>
        </p:txBody>
      </p:sp>
      <p:sp>
        <p:nvSpPr>
          <p:cNvPr id="38" name="Line 4"/>
          <p:cNvSpPr>
            <a:spLocks noChangeShapeType="1"/>
          </p:cNvSpPr>
          <p:nvPr/>
        </p:nvSpPr>
        <p:spPr bwMode="auto">
          <a:xfrm flipH="1" flipV="1">
            <a:off x="7785099" y="3660044"/>
            <a:ext cx="9872" cy="105669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4087" tIns="52043" rIns="104087" bIns="52043">
            <a:prstTxWarp prst="textNoShape">
              <a:avLst/>
            </a:prstTxWarp>
          </a:bodyPr>
          <a:lstStyle/>
          <a:p>
            <a:endParaRPr lang="en-GB" dirty="0">
              <a:ea typeface="Arial"/>
              <a:cs typeface="Arial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6606841" y="4536715"/>
            <a:ext cx="1752600" cy="64470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04087" tIns="52043" rIns="104087" bIns="5204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rgbClr val="000000"/>
                </a:solidFill>
                <a:ea typeface="Arial"/>
                <a:cs typeface="Arial"/>
              </a:rPr>
              <a:t>Parc-Fermé</a:t>
            </a:r>
          </a:p>
          <a:p>
            <a:pPr algn="ctr">
              <a:spcBef>
                <a:spcPts val="0"/>
              </a:spcBef>
            </a:pPr>
            <a:r>
              <a:rPr lang="en-GB" sz="1600" b="1" dirty="0">
                <a:solidFill>
                  <a:srgbClr val="000000"/>
                </a:solidFill>
                <a:ea typeface="Arial"/>
                <a:cs typeface="Arial"/>
              </a:rPr>
              <a:t>RHS pit exit</a:t>
            </a:r>
          </a:p>
        </p:txBody>
      </p:sp>
      <p:sp>
        <p:nvSpPr>
          <p:cNvPr id="41" name="Line 14"/>
          <p:cNvSpPr>
            <a:spLocks noChangeShapeType="1"/>
          </p:cNvSpPr>
          <p:nvPr/>
        </p:nvSpPr>
        <p:spPr bwMode="auto">
          <a:xfrm flipH="1">
            <a:off x="5814756" y="2880531"/>
            <a:ext cx="1872209" cy="0"/>
          </a:xfrm>
          <a:prstGeom prst="line">
            <a:avLst/>
          </a:prstGeom>
          <a:noFill/>
          <a:ln w="76200">
            <a:solidFill>
              <a:schemeClr val="bg2">
                <a:lumMod val="25000"/>
              </a:schemeClr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3294472" y="6336915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8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inish line 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-1150934" y="1044589"/>
            <a:ext cx="11844338" cy="8374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-593959" y="2592499"/>
            <a:ext cx="12227532" cy="762000"/>
          </a:xfrm>
          <a:prstGeom prst="rect">
            <a:avLst/>
          </a:prstGeom>
          <a:solidFill>
            <a:schemeClr val="tx1">
              <a:lumMod val="85000"/>
              <a:lumOff val="15000"/>
              <a:alpha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8" tIns="45625" rIns="91248" bIns="45625" numCol="1" rtlCol="0" anchor="t" anchorCtr="0" compatLnSpc="1">
            <a:prstTxWarp prst="textNoShape">
              <a:avLst/>
            </a:prstTxWarp>
          </a:bodyPr>
          <a:lstStyle/>
          <a:p>
            <a:pPr defTabSz="1040783"/>
            <a:endParaRPr lang="fr-FR" dirty="0">
              <a:latin typeface="Arial" charset="0"/>
              <a:ea typeface="Arial"/>
              <a:cs typeface="Arial"/>
            </a:endParaRPr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 flipH="1" flipV="1">
            <a:off x="3006453" y="864307"/>
            <a:ext cx="54259" cy="52785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89904" y="252239"/>
            <a:ext cx="8407040" cy="699105"/>
          </a:xfrm>
        </p:spPr>
        <p:txBody>
          <a:bodyPr/>
          <a:lstStyle/>
          <a:p>
            <a:r>
              <a:rPr lang="fr-FR" dirty="0" smtClean="0"/>
              <a:t>CONTROL, START &amp; FINISH LINES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48" y="2664507"/>
            <a:ext cx="1360568" cy="6120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668" y="2664507"/>
            <a:ext cx="1360568" cy="61206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888" y="2628503"/>
            <a:ext cx="1360568" cy="61206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228" y="2664507"/>
            <a:ext cx="1360568" cy="6120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rt&amp;finish 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0" y="1019969"/>
            <a:ext cx="10693400" cy="7561263"/>
          </a:xfrm>
          <a:prstGeom prst="rect">
            <a:avLst/>
          </a:prstGeom>
        </p:spPr>
      </p:pic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0" y="5701210"/>
            <a:ext cx="10693400" cy="78764"/>
          </a:xfrm>
          <a:prstGeom prst="line">
            <a:avLst/>
          </a:prstGeom>
          <a:noFill/>
          <a:ln w="508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034332" y="2637631"/>
            <a:ext cx="8316924" cy="457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8" tIns="45625" rIns="91248" bIns="45625" numCol="1" rtlCol="0" anchor="t" anchorCtr="0" compatLnSpc="1">
            <a:prstTxWarp prst="textNoShape">
              <a:avLst/>
            </a:prstTxWarp>
          </a:bodyPr>
          <a:lstStyle/>
          <a:p>
            <a:pPr defTabSz="1040783"/>
            <a:endParaRPr lang="fr-FR" dirty="0">
              <a:latin typeface="Arial" charset="0"/>
              <a:ea typeface="Arial"/>
              <a:cs typeface="Arial"/>
            </a:endParaRP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 flipH="1" flipV="1">
            <a:off x="3762527" y="1080336"/>
            <a:ext cx="36003" cy="468052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RED LINE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604" y="2628503"/>
            <a:ext cx="1116124" cy="5021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824" y="2628503"/>
            <a:ext cx="1116124" cy="50210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044" y="2592499"/>
            <a:ext cx="1116124" cy="50210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384" y="2628503"/>
            <a:ext cx="1116124" cy="502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2878" y="1008323"/>
            <a:ext cx="12696279" cy="6516724"/>
          </a:xfrm>
          <a:prstGeom prst="rect">
            <a:avLst/>
          </a:prstGeom>
        </p:spPr>
      </p:pic>
      <p:sp>
        <p:nvSpPr>
          <p:cNvPr id="78854" name="Line 6"/>
          <p:cNvSpPr>
            <a:spLocks noChangeShapeType="1"/>
          </p:cNvSpPr>
          <p:nvPr/>
        </p:nvSpPr>
        <p:spPr bwMode="auto">
          <a:xfrm flipH="1">
            <a:off x="3042444" y="3609598"/>
            <a:ext cx="4112141" cy="1359167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SIGNALING AREA</a:t>
            </a:r>
            <a:endParaRPr lang="fr-FR" dirty="0"/>
          </a:p>
        </p:txBody>
      </p:sp>
      <p:pic>
        <p:nvPicPr>
          <p:cNvPr id="13" name="Image 12" descr="checkered-flag-M-ani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04" y="2085541"/>
            <a:ext cx="893068" cy="643393"/>
          </a:xfrm>
          <a:prstGeom prst="rect">
            <a:avLst/>
          </a:prstGeom>
        </p:spPr>
      </p:pic>
      <p:pic>
        <p:nvPicPr>
          <p:cNvPr id="15" name="Image 14" descr="black-flag-M-ani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19" y="2121542"/>
            <a:ext cx="853619" cy="614973"/>
          </a:xfrm>
          <a:prstGeom prst="rect">
            <a:avLst/>
          </a:prstGeom>
        </p:spPr>
      </p:pic>
      <p:pic>
        <p:nvPicPr>
          <p:cNvPr id="16" name="Image 15" descr="black-flag-with-orange-circle-M-anim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64" y="2121542"/>
            <a:ext cx="853619" cy="61497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992826" y="2167421"/>
            <a:ext cx="1162186" cy="5421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360" tIns="45680" rIns="91360" bIns="45680" rtlCol="0">
            <a:spAutoFit/>
          </a:bodyPr>
          <a:lstStyle/>
          <a:p>
            <a:pPr algn="ctr"/>
            <a:r>
              <a:rPr lang="en-GB" sz="1400" b="1"/>
              <a:t>DRIVE THROUGH</a:t>
            </a:r>
          </a:p>
        </p:txBody>
      </p:sp>
      <p:pic>
        <p:nvPicPr>
          <p:cNvPr id="18" name="Image 17" descr="per-bend-black-white-flag-anim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73" y="2121542"/>
            <a:ext cx="853619" cy="6149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-665968" y="1570069"/>
            <a:ext cx="7092788" cy="457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8" tIns="45625" rIns="91248" bIns="45625" numCol="1" rtlCol="0" anchor="t" anchorCtr="0" compatLnSpc="1">
            <a:prstTxWarp prst="textNoShape">
              <a:avLst/>
            </a:prstTxWarp>
          </a:bodyPr>
          <a:lstStyle/>
          <a:p>
            <a:pPr defTabSz="1040783"/>
            <a:endParaRPr lang="fr-FR" dirty="0">
              <a:latin typeface="Arial" charset="0"/>
              <a:ea typeface="Arial"/>
              <a:cs typeface="Arial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168" y="1560941"/>
            <a:ext cx="1116124" cy="50210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8388" y="1560941"/>
            <a:ext cx="1116124" cy="50210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608" y="1524937"/>
            <a:ext cx="1116124" cy="502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à coins arrondis 169"/>
          <p:cNvSpPr/>
          <p:nvPr/>
        </p:nvSpPr>
        <p:spPr>
          <a:xfrm>
            <a:off x="1797831" y="5964778"/>
            <a:ext cx="905969" cy="408143"/>
          </a:xfrm>
          <a:prstGeom prst="roundRect">
            <a:avLst/>
          </a:prstGeom>
          <a:solidFill>
            <a:srgbClr val="3EA62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87" tIns="52043" rIns="104087" bIns="52043" rtlCol="0" anchor="ctr"/>
          <a:lstStyle/>
          <a:p>
            <a:pPr algn="ctr"/>
            <a:r>
              <a:rPr lang="fr-FR" sz="1100" b="1" dirty="0">
                <a:solidFill>
                  <a:schemeClr val="bg1"/>
                </a:solidFill>
              </a:rPr>
              <a:t>PIT</a:t>
            </a:r>
          </a:p>
          <a:p>
            <a:pPr algn="ctr"/>
            <a:r>
              <a:rPr lang="fr-FR" sz="1100" b="1" dirty="0">
                <a:solidFill>
                  <a:schemeClr val="bg1"/>
                </a:solidFill>
              </a:rPr>
              <a:t>EXIT</a:t>
            </a:r>
          </a:p>
        </p:txBody>
      </p:sp>
      <p:cxnSp>
        <p:nvCxnSpPr>
          <p:cNvPr id="180" name="Connecteur droit avec flèche 179"/>
          <p:cNvCxnSpPr>
            <a:stCxn id="170" idx="1"/>
          </p:cNvCxnSpPr>
          <p:nvPr/>
        </p:nvCxnSpPr>
        <p:spPr>
          <a:xfrm flipH="1">
            <a:off x="1307719" y="6168847"/>
            <a:ext cx="4901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avec flèche 189"/>
          <p:cNvCxnSpPr/>
          <p:nvPr/>
        </p:nvCxnSpPr>
        <p:spPr>
          <a:xfrm flipH="1">
            <a:off x="1278228" y="6765930"/>
            <a:ext cx="118815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Connecteur droit avec flèche 203"/>
          <p:cNvCxnSpPr>
            <a:stCxn id="202" idx="1"/>
          </p:cNvCxnSpPr>
          <p:nvPr/>
        </p:nvCxnSpPr>
        <p:spPr>
          <a:xfrm flipH="1" flipV="1">
            <a:off x="8780472" y="2915308"/>
            <a:ext cx="237631" cy="3317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avec flèche 205"/>
          <p:cNvCxnSpPr/>
          <p:nvPr/>
        </p:nvCxnSpPr>
        <p:spPr>
          <a:xfrm rot="5400000" flipH="1" flipV="1">
            <a:off x="4786630" y="3819737"/>
            <a:ext cx="612218" cy="18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Rectangle à coins arrondis 202"/>
          <p:cNvSpPr/>
          <p:nvPr/>
        </p:nvSpPr>
        <p:spPr>
          <a:xfrm>
            <a:off x="1757045" y="6576750"/>
            <a:ext cx="1450978" cy="326053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87" tIns="52043" rIns="104087" bIns="52043" rtlCol="0" anchor="ctr"/>
          <a:lstStyle/>
          <a:p>
            <a:pPr algn="ctr"/>
            <a:r>
              <a:rPr lang="fr-FR" sz="1100" b="1" dirty="0">
                <a:solidFill>
                  <a:srgbClr val="000000"/>
                </a:solidFill>
              </a:rPr>
              <a:t>SAFETY CAR LINE 2</a:t>
            </a:r>
          </a:p>
        </p:txBody>
      </p:sp>
      <p:sp>
        <p:nvSpPr>
          <p:cNvPr id="202" name="Rectangle à coins arrondis 201"/>
          <p:cNvSpPr/>
          <p:nvPr/>
        </p:nvSpPr>
        <p:spPr>
          <a:xfrm>
            <a:off x="9018101" y="3042932"/>
            <a:ext cx="1446578" cy="40814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87" tIns="52043" rIns="104087" bIns="52043" rtlCol="0" anchor="ctr"/>
          <a:lstStyle/>
          <a:p>
            <a:pPr algn="ctr"/>
            <a:r>
              <a:rPr lang="fr-FR" sz="1100" b="1" dirty="0">
                <a:solidFill>
                  <a:srgbClr val="000000"/>
                </a:solidFill>
              </a:rPr>
              <a:t>SAFETY CAR LINE 1</a:t>
            </a:r>
          </a:p>
        </p:txBody>
      </p:sp>
      <p:cxnSp>
        <p:nvCxnSpPr>
          <p:cNvPr id="179" name="Connecteur droit avec flèche 178"/>
          <p:cNvCxnSpPr/>
          <p:nvPr/>
        </p:nvCxnSpPr>
        <p:spPr>
          <a:xfrm>
            <a:off x="8664056" y="2260411"/>
            <a:ext cx="2" cy="450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Rectangle à coins arrondis 168"/>
          <p:cNvSpPr/>
          <p:nvPr/>
        </p:nvSpPr>
        <p:spPr>
          <a:xfrm>
            <a:off x="8206444" y="1852269"/>
            <a:ext cx="905969" cy="408143"/>
          </a:xfrm>
          <a:prstGeom prst="roundRect">
            <a:avLst/>
          </a:prstGeom>
          <a:solidFill>
            <a:srgbClr val="3EA62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87" tIns="52043" rIns="104087" bIns="52043" rtlCol="0" anchor="ctr"/>
          <a:lstStyle/>
          <a:p>
            <a:pPr algn="ctr"/>
            <a:r>
              <a:rPr lang="fr-FR" sz="1100" b="1" dirty="0">
                <a:solidFill>
                  <a:schemeClr val="bg1"/>
                </a:solidFill>
              </a:rPr>
              <a:t>PIT</a:t>
            </a:r>
          </a:p>
          <a:p>
            <a:pPr algn="ctr"/>
            <a:r>
              <a:rPr lang="fr-FR" sz="1100" b="1" dirty="0">
                <a:solidFill>
                  <a:schemeClr val="bg1"/>
                </a:solidFill>
              </a:rPr>
              <a:t>ENTRY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186104" y="2710853"/>
            <a:ext cx="8594367" cy="3472580"/>
          </a:xfrm>
          <a:custGeom>
            <a:avLst/>
            <a:gdLst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65182 w 7349102"/>
              <a:gd name="connsiteY2" fmla="*/ 50800 h 3149600"/>
              <a:gd name="connsiteX3" fmla="*/ 6424542 w 7349102"/>
              <a:gd name="connsiteY3" fmla="*/ 132080 h 3149600"/>
              <a:gd name="connsiteX4" fmla="*/ 6353422 w 7349102"/>
              <a:gd name="connsiteY4" fmla="*/ 264160 h 3149600"/>
              <a:gd name="connsiteX5" fmla="*/ 6292462 w 7349102"/>
              <a:gd name="connsiteY5" fmla="*/ 426720 h 3149600"/>
              <a:gd name="connsiteX6" fmla="*/ 6211182 w 7349102"/>
              <a:gd name="connsiteY6" fmla="*/ 477520 h 3149600"/>
              <a:gd name="connsiteX7" fmla="*/ 6068942 w 7349102"/>
              <a:gd name="connsiteY7" fmla="*/ 508000 h 3149600"/>
              <a:gd name="connsiteX8" fmla="*/ 4870062 w 7349102"/>
              <a:gd name="connsiteY8" fmla="*/ 538480 h 3149600"/>
              <a:gd name="connsiteX9" fmla="*/ 4788782 w 7349102"/>
              <a:gd name="connsiteY9" fmla="*/ 487680 h 3149600"/>
              <a:gd name="connsiteX10" fmla="*/ 4555102 w 7349102"/>
              <a:gd name="connsiteY10" fmla="*/ 497840 h 3149600"/>
              <a:gd name="connsiteX11" fmla="*/ 4453502 w 7349102"/>
              <a:gd name="connsiteY11" fmla="*/ 528320 h 3149600"/>
              <a:gd name="connsiteX12" fmla="*/ 1151502 w 7349102"/>
              <a:gd name="connsiteY12" fmla="*/ 518160 h 3149600"/>
              <a:gd name="connsiteX13" fmla="*/ 409822 w 7349102"/>
              <a:gd name="connsiteY13" fmla="*/ 538480 h 3149600"/>
              <a:gd name="connsiteX14" fmla="*/ 277742 w 7349102"/>
              <a:gd name="connsiteY14" fmla="*/ 579120 h 3149600"/>
              <a:gd name="connsiteX15" fmla="*/ 176142 w 7349102"/>
              <a:gd name="connsiteY15" fmla="*/ 670560 h 3149600"/>
              <a:gd name="connsiteX16" fmla="*/ 44062 w 7349102"/>
              <a:gd name="connsiteY16" fmla="*/ 802640 h 3149600"/>
              <a:gd name="connsiteX17" fmla="*/ 3422 w 7349102"/>
              <a:gd name="connsiteY17" fmla="*/ 924560 h 3149600"/>
              <a:gd name="connsiteX18" fmla="*/ 3422 w 7349102"/>
              <a:gd name="connsiteY18" fmla="*/ 1036320 h 3149600"/>
              <a:gd name="connsiteX19" fmla="*/ 13582 w 7349102"/>
              <a:gd name="connsiteY19" fmla="*/ 1178560 h 3149600"/>
              <a:gd name="connsiteX20" fmla="*/ 84702 w 7349102"/>
              <a:gd name="connsiteY20" fmla="*/ 1412240 h 3149600"/>
              <a:gd name="connsiteX21" fmla="*/ 602862 w 7349102"/>
              <a:gd name="connsiteY21" fmla="*/ 2407920 h 3149600"/>
              <a:gd name="connsiteX22" fmla="*/ 724782 w 7349102"/>
              <a:gd name="connsiteY22" fmla="*/ 2672080 h 3149600"/>
              <a:gd name="connsiteX23" fmla="*/ 907662 w 7349102"/>
              <a:gd name="connsiteY23" fmla="*/ 3149600 h 3149600"/>
              <a:gd name="connsiteX24" fmla="*/ 907662 w 7349102"/>
              <a:gd name="connsiteY24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65182 w 7349102"/>
              <a:gd name="connsiteY2" fmla="*/ 50800 h 3149600"/>
              <a:gd name="connsiteX3" fmla="*/ 6424542 w 7349102"/>
              <a:gd name="connsiteY3" fmla="*/ 132080 h 3149600"/>
              <a:gd name="connsiteX4" fmla="*/ 6353422 w 7349102"/>
              <a:gd name="connsiteY4" fmla="*/ 264160 h 3149600"/>
              <a:gd name="connsiteX5" fmla="*/ 6292462 w 7349102"/>
              <a:gd name="connsiteY5" fmla="*/ 426720 h 3149600"/>
              <a:gd name="connsiteX6" fmla="*/ 6211182 w 7349102"/>
              <a:gd name="connsiteY6" fmla="*/ 477520 h 3149600"/>
              <a:gd name="connsiteX7" fmla="*/ 6068942 w 7349102"/>
              <a:gd name="connsiteY7" fmla="*/ 508000 h 3149600"/>
              <a:gd name="connsiteX8" fmla="*/ 4870062 w 7349102"/>
              <a:gd name="connsiteY8" fmla="*/ 538480 h 3149600"/>
              <a:gd name="connsiteX9" fmla="*/ 4788782 w 7349102"/>
              <a:gd name="connsiteY9" fmla="*/ 487680 h 3149600"/>
              <a:gd name="connsiteX10" fmla="*/ 4555102 w 7349102"/>
              <a:gd name="connsiteY10" fmla="*/ 497840 h 3149600"/>
              <a:gd name="connsiteX11" fmla="*/ 4453502 w 7349102"/>
              <a:gd name="connsiteY11" fmla="*/ 528320 h 3149600"/>
              <a:gd name="connsiteX12" fmla="*/ 1151502 w 7349102"/>
              <a:gd name="connsiteY12" fmla="*/ 518160 h 3149600"/>
              <a:gd name="connsiteX13" fmla="*/ 409822 w 7349102"/>
              <a:gd name="connsiteY13" fmla="*/ 538480 h 3149600"/>
              <a:gd name="connsiteX14" fmla="*/ 176142 w 7349102"/>
              <a:gd name="connsiteY14" fmla="*/ 670560 h 3149600"/>
              <a:gd name="connsiteX15" fmla="*/ 44062 w 7349102"/>
              <a:gd name="connsiteY15" fmla="*/ 802640 h 3149600"/>
              <a:gd name="connsiteX16" fmla="*/ 3422 w 7349102"/>
              <a:gd name="connsiteY16" fmla="*/ 924560 h 3149600"/>
              <a:gd name="connsiteX17" fmla="*/ 3422 w 7349102"/>
              <a:gd name="connsiteY17" fmla="*/ 1036320 h 3149600"/>
              <a:gd name="connsiteX18" fmla="*/ 13582 w 7349102"/>
              <a:gd name="connsiteY18" fmla="*/ 1178560 h 3149600"/>
              <a:gd name="connsiteX19" fmla="*/ 84702 w 7349102"/>
              <a:gd name="connsiteY19" fmla="*/ 1412240 h 3149600"/>
              <a:gd name="connsiteX20" fmla="*/ 602862 w 7349102"/>
              <a:gd name="connsiteY20" fmla="*/ 2407920 h 3149600"/>
              <a:gd name="connsiteX21" fmla="*/ 724782 w 7349102"/>
              <a:gd name="connsiteY21" fmla="*/ 2672080 h 3149600"/>
              <a:gd name="connsiteX22" fmla="*/ 907662 w 7349102"/>
              <a:gd name="connsiteY22" fmla="*/ 3149600 h 3149600"/>
              <a:gd name="connsiteX23" fmla="*/ 907662 w 7349102"/>
              <a:gd name="connsiteY23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65182 w 7349102"/>
              <a:gd name="connsiteY2" fmla="*/ 50800 h 3149600"/>
              <a:gd name="connsiteX3" fmla="*/ 6424542 w 7349102"/>
              <a:gd name="connsiteY3" fmla="*/ 132080 h 3149600"/>
              <a:gd name="connsiteX4" fmla="*/ 6353422 w 7349102"/>
              <a:gd name="connsiteY4" fmla="*/ 264160 h 3149600"/>
              <a:gd name="connsiteX5" fmla="*/ 6292462 w 7349102"/>
              <a:gd name="connsiteY5" fmla="*/ 426720 h 3149600"/>
              <a:gd name="connsiteX6" fmla="*/ 6211182 w 7349102"/>
              <a:gd name="connsiteY6" fmla="*/ 477520 h 3149600"/>
              <a:gd name="connsiteX7" fmla="*/ 6068942 w 7349102"/>
              <a:gd name="connsiteY7" fmla="*/ 508000 h 3149600"/>
              <a:gd name="connsiteX8" fmla="*/ 4870062 w 7349102"/>
              <a:gd name="connsiteY8" fmla="*/ 538480 h 3149600"/>
              <a:gd name="connsiteX9" fmla="*/ 4788782 w 7349102"/>
              <a:gd name="connsiteY9" fmla="*/ 487680 h 3149600"/>
              <a:gd name="connsiteX10" fmla="*/ 4595742 w 7349102"/>
              <a:gd name="connsiteY10" fmla="*/ 487680 h 3149600"/>
              <a:gd name="connsiteX11" fmla="*/ 4453502 w 7349102"/>
              <a:gd name="connsiteY11" fmla="*/ 528320 h 3149600"/>
              <a:gd name="connsiteX12" fmla="*/ 1151502 w 7349102"/>
              <a:gd name="connsiteY12" fmla="*/ 518160 h 3149600"/>
              <a:gd name="connsiteX13" fmla="*/ 409822 w 7349102"/>
              <a:gd name="connsiteY13" fmla="*/ 538480 h 3149600"/>
              <a:gd name="connsiteX14" fmla="*/ 176142 w 7349102"/>
              <a:gd name="connsiteY14" fmla="*/ 670560 h 3149600"/>
              <a:gd name="connsiteX15" fmla="*/ 44062 w 7349102"/>
              <a:gd name="connsiteY15" fmla="*/ 802640 h 3149600"/>
              <a:gd name="connsiteX16" fmla="*/ 3422 w 7349102"/>
              <a:gd name="connsiteY16" fmla="*/ 924560 h 3149600"/>
              <a:gd name="connsiteX17" fmla="*/ 3422 w 7349102"/>
              <a:gd name="connsiteY17" fmla="*/ 1036320 h 3149600"/>
              <a:gd name="connsiteX18" fmla="*/ 13582 w 7349102"/>
              <a:gd name="connsiteY18" fmla="*/ 1178560 h 3149600"/>
              <a:gd name="connsiteX19" fmla="*/ 84702 w 7349102"/>
              <a:gd name="connsiteY19" fmla="*/ 1412240 h 3149600"/>
              <a:gd name="connsiteX20" fmla="*/ 602862 w 7349102"/>
              <a:gd name="connsiteY20" fmla="*/ 2407920 h 3149600"/>
              <a:gd name="connsiteX21" fmla="*/ 724782 w 7349102"/>
              <a:gd name="connsiteY21" fmla="*/ 2672080 h 3149600"/>
              <a:gd name="connsiteX22" fmla="*/ 907662 w 7349102"/>
              <a:gd name="connsiteY22" fmla="*/ 3149600 h 3149600"/>
              <a:gd name="connsiteX23" fmla="*/ 907662 w 7349102"/>
              <a:gd name="connsiteY23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65182 w 7349102"/>
              <a:gd name="connsiteY2" fmla="*/ 50800 h 3149600"/>
              <a:gd name="connsiteX3" fmla="*/ 6424542 w 7349102"/>
              <a:gd name="connsiteY3" fmla="*/ 132080 h 3149600"/>
              <a:gd name="connsiteX4" fmla="*/ 6353422 w 7349102"/>
              <a:gd name="connsiteY4" fmla="*/ 264160 h 3149600"/>
              <a:gd name="connsiteX5" fmla="*/ 6292462 w 7349102"/>
              <a:gd name="connsiteY5" fmla="*/ 426720 h 3149600"/>
              <a:gd name="connsiteX6" fmla="*/ 6211182 w 7349102"/>
              <a:gd name="connsiteY6" fmla="*/ 477520 h 3149600"/>
              <a:gd name="connsiteX7" fmla="*/ 6068942 w 7349102"/>
              <a:gd name="connsiteY7" fmla="*/ 508000 h 3149600"/>
              <a:gd name="connsiteX8" fmla="*/ 4870062 w 7349102"/>
              <a:gd name="connsiteY8" fmla="*/ 538480 h 3149600"/>
              <a:gd name="connsiteX9" fmla="*/ 4748142 w 7349102"/>
              <a:gd name="connsiteY9" fmla="*/ 487680 h 3149600"/>
              <a:gd name="connsiteX10" fmla="*/ 4595742 w 7349102"/>
              <a:gd name="connsiteY10" fmla="*/ 487680 h 3149600"/>
              <a:gd name="connsiteX11" fmla="*/ 4453502 w 7349102"/>
              <a:gd name="connsiteY11" fmla="*/ 528320 h 3149600"/>
              <a:gd name="connsiteX12" fmla="*/ 1151502 w 7349102"/>
              <a:gd name="connsiteY12" fmla="*/ 518160 h 3149600"/>
              <a:gd name="connsiteX13" fmla="*/ 409822 w 7349102"/>
              <a:gd name="connsiteY13" fmla="*/ 538480 h 3149600"/>
              <a:gd name="connsiteX14" fmla="*/ 176142 w 7349102"/>
              <a:gd name="connsiteY14" fmla="*/ 670560 h 3149600"/>
              <a:gd name="connsiteX15" fmla="*/ 44062 w 7349102"/>
              <a:gd name="connsiteY15" fmla="*/ 802640 h 3149600"/>
              <a:gd name="connsiteX16" fmla="*/ 3422 w 7349102"/>
              <a:gd name="connsiteY16" fmla="*/ 924560 h 3149600"/>
              <a:gd name="connsiteX17" fmla="*/ 3422 w 7349102"/>
              <a:gd name="connsiteY17" fmla="*/ 1036320 h 3149600"/>
              <a:gd name="connsiteX18" fmla="*/ 13582 w 7349102"/>
              <a:gd name="connsiteY18" fmla="*/ 1178560 h 3149600"/>
              <a:gd name="connsiteX19" fmla="*/ 84702 w 7349102"/>
              <a:gd name="connsiteY19" fmla="*/ 1412240 h 3149600"/>
              <a:gd name="connsiteX20" fmla="*/ 602862 w 7349102"/>
              <a:gd name="connsiteY20" fmla="*/ 2407920 h 3149600"/>
              <a:gd name="connsiteX21" fmla="*/ 724782 w 7349102"/>
              <a:gd name="connsiteY21" fmla="*/ 2672080 h 3149600"/>
              <a:gd name="connsiteX22" fmla="*/ 907662 w 7349102"/>
              <a:gd name="connsiteY22" fmla="*/ 3149600 h 3149600"/>
              <a:gd name="connsiteX23" fmla="*/ 907662 w 7349102"/>
              <a:gd name="connsiteY23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65182 w 7349102"/>
              <a:gd name="connsiteY2" fmla="*/ 50800 h 3149600"/>
              <a:gd name="connsiteX3" fmla="*/ 6353422 w 7349102"/>
              <a:gd name="connsiteY3" fmla="*/ 264160 h 3149600"/>
              <a:gd name="connsiteX4" fmla="*/ 6292462 w 7349102"/>
              <a:gd name="connsiteY4" fmla="*/ 426720 h 3149600"/>
              <a:gd name="connsiteX5" fmla="*/ 6211182 w 7349102"/>
              <a:gd name="connsiteY5" fmla="*/ 477520 h 3149600"/>
              <a:gd name="connsiteX6" fmla="*/ 6068942 w 7349102"/>
              <a:gd name="connsiteY6" fmla="*/ 508000 h 3149600"/>
              <a:gd name="connsiteX7" fmla="*/ 4870062 w 7349102"/>
              <a:gd name="connsiteY7" fmla="*/ 538480 h 3149600"/>
              <a:gd name="connsiteX8" fmla="*/ 4748142 w 7349102"/>
              <a:gd name="connsiteY8" fmla="*/ 487680 h 3149600"/>
              <a:gd name="connsiteX9" fmla="*/ 4595742 w 7349102"/>
              <a:gd name="connsiteY9" fmla="*/ 487680 h 3149600"/>
              <a:gd name="connsiteX10" fmla="*/ 4453502 w 7349102"/>
              <a:gd name="connsiteY10" fmla="*/ 528320 h 3149600"/>
              <a:gd name="connsiteX11" fmla="*/ 1151502 w 7349102"/>
              <a:gd name="connsiteY11" fmla="*/ 518160 h 3149600"/>
              <a:gd name="connsiteX12" fmla="*/ 409822 w 7349102"/>
              <a:gd name="connsiteY12" fmla="*/ 538480 h 3149600"/>
              <a:gd name="connsiteX13" fmla="*/ 176142 w 7349102"/>
              <a:gd name="connsiteY13" fmla="*/ 670560 h 3149600"/>
              <a:gd name="connsiteX14" fmla="*/ 44062 w 7349102"/>
              <a:gd name="connsiteY14" fmla="*/ 802640 h 3149600"/>
              <a:gd name="connsiteX15" fmla="*/ 3422 w 7349102"/>
              <a:gd name="connsiteY15" fmla="*/ 924560 h 3149600"/>
              <a:gd name="connsiteX16" fmla="*/ 3422 w 7349102"/>
              <a:gd name="connsiteY16" fmla="*/ 1036320 h 3149600"/>
              <a:gd name="connsiteX17" fmla="*/ 13582 w 7349102"/>
              <a:gd name="connsiteY17" fmla="*/ 1178560 h 3149600"/>
              <a:gd name="connsiteX18" fmla="*/ 84702 w 7349102"/>
              <a:gd name="connsiteY18" fmla="*/ 1412240 h 3149600"/>
              <a:gd name="connsiteX19" fmla="*/ 602862 w 7349102"/>
              <a:gd name="connsiteY19" fmla="*/ 2407920 h 3149600"/>
              <a:gd name="connsiteX20" fmla="*/ 724782 w 7349102"/>
              <a:gd name="connsiteY20" fmla="*/ 2672080 h 3149600"/>
              <a:gd name="connsiteX21" fmla="*/ 907662 w 7349102"/>
              <a:gd name="connsiteY21" fmla="*/ 3149600 h 3149600"/>
              <a:gd name="connsiteX22" fmla="*/ 907662 w 7349102"/>
              <a:gd name="connsiteY22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34702 w 7349102"/>
              <a:gd name="connsiteY2" fmla="*/ 91440 h 3149600"/>
              <a:gd name="connsiteX3" fmla="*/ 6353422 w 7349102"/>
              <a:gd name="connsiteY3" fmla="*/ 264160 h 3149600"/>
              <a:gd name="connsiteX4" fmla="*/ 6292462 w 7349102"/>
              <a:gd name="connsiteY4" fmla="*/ 426720 h 3149600"/>
              <a:gd name="connsiteX5" fmla="*/ 6211182 w 7349102"/>
              <a:gd name="connsiteY5" fmla="*/ 477520 h 3149600"/>
              <a:gd name="connsiteX6" fmla="*/ 6068942 w 7349102"/>
              <a:gd name="connsiteY6" fmla="*/ 508000 h 3149600"/>
              <a:gd name="connsiteX7" fmla="*/ 4870062 w 7349102"/>
              <a:gd name="connsiteY7" fmla="*/ 538480 h 3149600"/>
              <a:gd name="connsiteX8" fmla="*/ 4748142 w 7349102"/>
              <a:gd name="connsiteY8" fmla="*/ 487680 h 3149600"/>
              <a:gd name="connsiteX9" fmla="*/ 4595742 w 7349102"/>
              <a:gd name="connsiteY9" fmla="*/ 487680 h 3149600"/>
              <a:gd name="connsiteX10" fmla="*/ 4453502 w 7349102"/>
              <a:gd name="connsiteY10" fmla="*/ 528320 h 3149600"/>
              <a:gd name="connsiteX11" fmla="*/ 1151502 w 7349102"/>
              <a:gd name="connsiteY11" fmla="*/ 518160 h 3149600"/>
              <a:gd name="connsiteX12" fmla="*/ 409822 w 7349102"/>
              <a:gd name="connsiteY12" fmla="*/ 538480 h 3149600"/>
              <a:gd name="connsiteX13" fmla="*/ 176142 w 7349102"/>
              <a:gd name="connsiteY13" fmla="*/ 670560 h 3149600"/>
              <a:gd name="connsiteX14" fmla="*/ 44062 w 7349102"/>
              <a:gd name="connsiteY14" fmla="*/ 802640 h 3149600"/>
              <a:gd name="connsiteX15" fmla="*/ 3422 w 7349102"/>
              <a:gd name="connsiteY15" fmla="*/ 924560 h 3149600"/>
              <a:gd name="connsiteX16" fmla="*/ 3422 w 7349102"/>
              <a:gd name="connsiteY16" fmla="*/ 1036320 h 3149600"/>
              <a:gd name="connsiteX17" fmla="*/ 13582 w 7349102"/>
              <a:gd name="connsiteY17" fmla="*/ 1178560 h 3149600"/>
              <a:gd name="connsiteX18" fmla="*/ 84702 w 7349102"/>
              <a:gd name="connsiteY18" fmla="*/ 1412240 h 3149600"/>
              <a:gd name="connsiteX19" fmla="*/ 602862 w 7349102"/>
              <a:gd name="connsiteY19" fmla="*/ 2407920 h 3149600"/>
              <a:gd name="connsiteX20" fmla="*/ 724782 w 7349102"/>
              <a:gd name="connsiteY20" fmla="*/ 2672080 h 3149600"/>
              <a:gd name="connsiteX21" fmla="*/ 907662 w 7349102"/>
              <a:gd name="connsiteY21" fmla="*/ 3149600 h 3149600"/>
              <a:gd name="connsiteX22" fmla="*/ 907662 w 7349102"/>
              <a:gd name="connsiteY22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34702 w 7349102"/>
              <a:gd name="connsiteY2" fmla="*/ 91440 h 3149600"/>
              <a:gd name="connsiteX3" fmla="*/ 6353422 w 7349102"/>
              <a:gd name="connsiteY3" fmla="*/ 264160 h 3149600"/>
              <a:gd name="connsiteX4" fmla="*/ 6292462 w 7349102"/>
              <a:gd name="connsiteY4" fmla="*/ 426720 h 3149600"/>
              <a:gd name="connsiteX5" fmla="*/ 6068942 w 7349102"/>
              <a:gd name="connsiteY5" fmla="*/ 508000 h 3149600"/>
              <a:gd name="connsiteX6" fmla="*/ 4870062 w 7349102"/>
              <a:gd name="connsiteY6" fmla="*/ 538480 h 3149600"/>
              <a:gd name="connsiteX7" fmla="*/ 4748142 w 7349102"/>
              <a:gd name="connsiteY7" fmla="*/ 487680 h 3149600"/>
              <a:gd name="connsiteX8" fmla="*/ 4595742 w 7349102"/>
              <a:gd name="connsiteY8" fmla="*/ 487680 h 3149600"/>
              <a:gd name="connsiteX9" fmla="*/ 4453502 w 7349102"/>
              <a:gd name="connsiteY9" fmla="*/ 528320 h 3149600"/>
              <a:gd name="connsiteX10" fmla="*/ 1151502 w 7349102"/>
              <a:gd name="connsiteY10" fmla="*/ 518160 h 3149600"/>
              <a:gd name="connsiteX11" fmla="*/ 409822 w 7349102"/>
              <a:gd name="connsiteY11" fmla="*/ 538480 h 3149600"/>
              <a:gd name="connsiteX12" fmla="*/ 176142 w 7349102"/>
              <a:gd name="connsiteY12" fmla="*/ 670560 h 3149600"/>
              <a:gd name="connsiteX13" fmla="*/ 44062 w 7349102"/>
              <a:gd name="connsiteY13" fmla="*/ 802640 h 3149600"/>
              <a:gd name="connsiteX14" fmla="*/ 3422 w 7349102"/>
              <a:gd name="connsiteY14" fmla="*/ 924560 h 3149600"/>
              <a:gd name="connsiteX15" fmla="*/ 3422 w 7349102"/>
              <a:gd name="connsiteY15" fmla="*/ 1036320 h 3149600"/>
              <a:gd name="connsiteX16" fmla="*/ 13582 w 7349102"/>
              <a:gd name="connsiteY16" fmla="*/ 1178560 h 3149600"/>
              <a:gd name="connsiteX17" fmla="*/ 84702 w 7349102"/>
              <a:gd name="connsiteY17" fmla="*/ 1412240 h 3149600"/>
              <a:gd name="connsiteX18" fmla="*/ 602862 w 7349102"/>
              <a:gd name="connsiteY18" fmla="*/ 2407920 h 3149600"/>
              <a:gd name="connsiteX19" fmla="*/ 724782 w 7349102"/>
              <a:gd name="connsiteY19" fmla="*/ 2672080 h 3149600"/>
              <a:gd name="connsiteX20" fmla="*/ 907662 w 7349102"/>
              <a:gd name="connsiteY20" fmla="*/ 3149600 h 3149600"/>
              <a:gd name="connsiteX21" fmla="*/ 907662 w 7349102"/>
              <a:gd name="connsiteY21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34702 w 7349102"/>
              <a:gd name="connsiteY2" fmla="*/ 91440 h 3149600"/>
              <a:gd name="connsiteX3" fmla="*/ 6353422 w 7349102"/>
              <a:gd name="connsiteY3" fmla="*/ 264160 h 3149600"/>
              <a:gd name="connsiteX4" fmla="*/ 6292462 w 7349102"/>
              <a:gd name="connsiteY4" fmla="*/ 426720 h 3149600"/>
              <a:gd name="connsiteX5" fmla="*/ 6068942 w 7349102"/>
              <a:gd name="connsiteY5" fmla="*/ 508000 h 3149600"/>
              <a:gd name="connsiteX6" fmla="*/ 4870062 w 7349102"/>
              <a:gd name="connsiteY6" fmla="*/ 538480 h 3149600"/>
              <a:gd name="connsiteX7" fmla="*/ 4748142 w 7349102"/>
              <a:gd name="connsiteY7" fmla="*/ 487680 h 3149600"/>
              <a:gd name="connsiteX8" fmla="*/ 4595742 w 7349102"/>
              <a:gd name="connsiteY8" fmla="*/ 487680 h 3149600"/>
              <a:gd name="connsiteX9" fmla="*/ 4453502 w 7349102"/>
              <a:gd name="connsiteY9" fmla="*/ 528320 h 3149600"/>
              <a:gd name="connsiteX10" fmla="*/ 1151502 w 7349102"/>
              <a:gd name="connsiteY10" fmla="*/ 518160 h 3149600"/>
              <a:gd name="connsiteX11" fmla="*/ 409822 w 7349102"/>
              <a:gd name="connsiteY11" fmla="*/ 538480 h 3149600"/>
              <a:gd name="connsiteX12" fmla="*/ 206622 w 7349102"/>
              <a:gd name="connsiteY12" fmla="*/ 640080 h 3149600"/>
              <a:gd name="connsiteX13" fmla="*/ 44062 w 7349102"/>
              <a:gd name="connsiteY13" fmla="*/ 802640 h 3149600"/>
              <a:gd name="connsiteX14" fmla="*/ 3422 w 7349102"/>
              <a:gd name="connsiteY14" fmla="*/ 924560 h 3149600"/>
              <a:gd name="connsiteX15" fmla="*/ 3422 w 7349102"/>
              <a:gd name="connsiteY15" fmla="*/ 1036320 h 3149600"/>
              <a:gd name="connsiteX16" fmla="*/ 13582 w 7349102"/>
              <a:gd name="connsiteY16" fmla="*/ 1178560 h 3149600"/>
              <a:gd name="connsiteX17" fmla="*/ 84702 w 7349102"/>
              <a:gd name="connsiteY17" fmla="*/ 1412240 h 3149600"/>
              <a:gd name="connsiteX18" fmla="*/ 602862 w 7349102"/>
              <a:gd name="connsiteY18" fmla="*/ 2407920 h 3149600"/>
              <a:gd name="connsiteX19" fmla="*/ 724782 w 7349102"/>
              <a:gd name="connsiteY19" fmla="*/ 2672080 h 3149600"/>
              <a:gd name="connsiteX20" fmla="*/ 907662 w 7349102"/>
              <a:gd name="connsiteY20" fmla="*/ 3149600 h 3149600"/>
              <a:gd name="connsiteX21" fmla="*/ 907662 w 7349102"/>
              <a:gd name="connsiteY21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34702 w 7349102"/>
              <a:gd name="connsiteY2" fmla="*/ 91440 h 3149600"/>
              <a:gd name="connsiteX3" fmla="*/ 6292462 w 7349102"/>
              <a:gd name="connsiteY3" fmla="*/ 426720 h 3149600"/>
              <a:gd name="connsiteX4" fmla="*/ 6068942 w 7349102"/>
              <a:gd name="connsiteY4" fmla="*/ 508000 h 3149600"/>
              <a:gd name="connsiteX5" fmla="*/ 4870062 w 7349102"/>
              <a:gd name="connsiteY5" fmla="*/ 538480 h 3149600"/>
              <a:gd name="connsiteX6" fmla="*/ 4748142 w 7349102"/>
              <a:gd name="connsiteY6" fmla="*/ 487680 h 3149600"/>
              <a:gd name="connsiteX7" fmla="*/ 4595742 w 7349102"/>
              <a:gd name="connsiteY7" fmla="*/ 487680 h 3149600"/>
              <a:gd name="connsiteX8" fmla="*/ 4453502 w 7349102"/>
              <a:gd name="connsiteY8" fmla="*/ 528320 h 3149600"/>
              <a:gd name="connsiteX9" fmla="*/ 1151502 w 7349102"/>
              <a:gd name="connsiteY9" fmla="*/ 518160 h 3149600"/>
              <a:gd name="connsiteX10" fmla="*/ 409822 w 7349102"/>
              <a:gd name="connsiteY10" fmla="*/ 538480 h 3149600"/>
              <a:gd name="connsiteX11" fmla="*/ 206622 w 7349102"/>
              <a:gd name="connsiteY11" fmla="*/ 640080 h 3149600"/>
              <a:gd name="connsiteX12" fmla="*/ 44062 w 7349102"/>
              <a:gd name="connsiteY12" fmla="*/ 802640 h 3149600"/>
              <a:gd name="connsiteX13" fmla="*/ 3422 w 7349102"/>
              <a:gd name="connsiteY13" fmla="*/ 924560 h 3149600"/>
              <a:gd name="connsiteX14" fmla="*/ 3422 w 7349102"/>
              <a:gd name="connsiteY14" fmla="*/ 1036320 h 3149600"/>
              <a:gd name="connsiteX15" fmla="*/ 13582 w 7349102"/>
              <a:gd name="connsiteY15" fmla="*/ 1178560 h 3149600"/>
              <a:gd name="connsiteX16" fmla="*/ 84702 w 7349102"/>
              <a:gd name="connsiteY16" fmla="*/ 1412240 h 3149600"/>
              <a:gd name="connsiteX17" fmla="*/ 602862 w 7349102"/>
              <a:gd name="connsiteY17" fmla="*/ 2407920 h 3149600"/>
              <a:gd name="connsiteX18" fmla="*/ 724782 w 7349102"/>
              <a:gd name="connsiteY18" fmla="*/ 2672080 h 3149600"/>
              <a:gd name="connsiteX19" fmla="*/ 907662 w 7349102"/>
              <a:gd name="connsiteY19" fmla="*/ 3149600 h 3149600"/>
              <a:gd name="connsiteX20" fmla="*/ 907662 w 7349102"/>
              <a:gd name="connsiteY20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34702 w 7349102"/>
              <a:gd name="connsiteY2" fmla="*/ 91440 h 3149600"/>
              <a:gd name="connsiteX3" fmla="*/ 6292462 w 7349102"/>
              <a:gd name="connsiteY3" fmla="*/ 426720 h 3149600"/>
              <a:gd name="connsiteX4" fmla="*/ 6068942 w 7349102"/>
              <a:gd name="connsiteY4" fmla="*/ 508000 h 3149600"/>
              <a:gd name="connsiteX5" fmla="*/ 4870062 w 7349102"/>
              <a:gd name="connsiteY5" fmla="*/ 538480 h 3149600"/>
              <a:gd name="connsiteX6" fmla="*/ 4748142 w 7349102"/>
              <a:gd name="connsiteY6" fmla="*/ 477520 h 3149600"/>
              <a:gd name="connsiteX7" fmla="*/ 4595742 w 7349102"/>
              <a:gd name="connsiteY7" fmla="*/ 487680 h 3149600"/>
              <a:gd name="connsiteX8" fmla="*/ 4453502 w 7349102"/>
              <a:gd name="connsiteY8" fmla="*/ 528320 h 3149600"/>
              <a:gd name="connsiteX9" fmla="*/ 1151502 w 7349102"/>
              <a:gd name="connsiteY9" fmla="*/ 518160 h 3149600"/>
              <a:gd name="connsiteX10" fmla="*/ 409822 w 7349102"/>
              <a:gd name="connsiteY10" fmla="*/ 538480 h 3149600"/>
              <a:gd name="connsiteX11" fmla="*/ 206622 w 7349102"/>
              <a:gd name="connsiteY11" fmla="*/ 640080 h 3149600"/>
              <a:gd name="connsiteX12" fmla="*/ 44062 w 7349102"/>
              <a:gd name="connsiteY12" fmla="*/ 802640 h 3149600"/>
              <a:gd name="connsiteX13" fmla="*/ 3422 w 7349102"/>
              <a:gd name="connsiteY13" fmla="*/ 924560 h 3149600"/>
              <a:gd name="connsiteX14" fmla="*/ 3422 w 7349102"/>
              <a:gd name="connsiteY14" fmla="*/ 1036320 h 3149600"/>
              <a:gd name="connsiteX15" fmla="*/ 13582 w 7349102"/>
              <a:gd name="connsiteY15" fmla="*/ 1178560 h 3149600"/>
              <a:gd name="connsiteX16" fmla="*/ 84702 w 7349102"/>
              <a:gd name="connsiteY16" fmla="*/ 1412240 h 3149600"/>
              <a:gd name="connsiteX17" fmla="*/ 602862 w 7349102"/>
              <a:gd name="connsiteY17" fmla="*/ 2407920 h 3149600"/>
              <a:gd name="connsiteX18" fmla="*/ 724782 w 7349102"/>
              <a:gd name="connsiteY18" fmla="*/ 2672080 h 3149600"/>
              <a:gd name="connsiteX19" fmla="*/ 907662 w 7349102"/>
              <a:gd name="connsiteY19" fmla="*/ 3149600 h 3149600"/>
              <a:gd name="connsiteX20" fmla="*/ 907662 w 7349102"/>
              <a:gd name="connsiteY20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34702 w 7349102"/>
              <a:gd name="connsiteY2" fmla="*/ 91440 h 3149600"/>
              <a:gd name="connsiteX3" fmla="*/ 6292462 w 7349102"/>
              <a:gd name="connsiteY3" fmla="*/ 426720 h 3149600"/>
              <a:gd name="connsiteX4" fmla="*/ 6068942 w 7349102"/>
              <a:gd name="connsiteY4" fmla="*/ 508000 h 3149600"/>
              <a:gd name="connsiteX5" fmla="*/ 4870062 w 7349102"/>
              <a:gd name="connsiteY5" fmla="*/ 538480 h 3149600"/>
              <a:gd name="connsiteX6" fmla="*/ 4748142 w 7349102"/>
              <a:gd name="connsiteY6" fmla="*/ 477520 h 3149600"/>
              <a:gd name="connsiteX7" fmla="*/ 4595742 w 7349102"/>
              <a:gd name="connsiteY7" fmla="*/ 477520 h 3149600"/>
              <a:gd name="connsiteX8" fmla="*/ 4453502 w 7349102"/>
              <a:gd name="connsiteY8" fmla="*/ 528320 h 3149600"/>
              <a:gd name="connsiteX9" fmla="*/ 1151502 w 7349102"/>
              <a:gd name="connsiteY9" fmla="*/ 518160 h 3149600"/>
              <a:gd name="connsiteX10" fmla="*/ 409822 w 7349102"/>
              <a:gd name="connsiteY10" fmla="*/ 538480 h 3149600"/>
              <a:gd name="connsiteX11" fmla="*/ 206622 w 7349102"/>
              <a:gd name="connsiteY11" fmla="*/ 640080 h 3149600"/>
              <a:gd name="connsiteX12" fmla="*/ 44062 w 7349102"/>
              <a:gd name="connsiteY12" fmla="*/ 802640 h 3149600"/>
              <a:gd name="connsiteX13" fmla="*/ 3422 w 7349102"/>
              <a:gd name="connsiteY13" fmla="*/ 924560 h 3149600"/>
              <a:gd name="connsiteX14" fmla="*/ 3422 w 7349102"/>
              <a:gd name="connsiteY14" fmla="*/ 1036320 h 3149600"/>
              <a:gd name="connsiteX15" fmla="*/ 13582 w 7349102"/>
              <a:gd name="connsiteY15" fmla="*/ 1178560 h 3149600"/>
              <a:gd name="connsiteX16" fmla="*/ 84702 w 7349102"/>
              <a:gd name="connsiteY16" fmla="*/ 1412240 h 3149600"/>
              <a:gd name="connsiteX17" fmla="*/ 602862 w 7349102"/>
              <a:gd name="connsiteY17" fmla="*/ 2407920 h 3149600"/>
              <a:gd name="connsiteX18" fmla="*/ 724782 w 7349102"/>
              <a:gd name="connsiteY18" fmla="*/ 2672080 h 3149600"/>
              <a:gd name="connsiteX19" fmla="*/ 907662 w 7349102"/>
              <a:gd name="connsiteY19" fmla="*/ 3149600 h 3149600"/>
              <a:gd name="connsiteX20" fmla="*/ 907662 w 7349102"/>
              <a:gd name="connsiteY20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34702 w 7349102"/>
              <a:gd name="connsiteY2" fmla="*/ 91440 h 3149600"/>
              <a:gd name="connsiteX3" fmla="*/ 6292462 w 7349102"/>
              <a:gd name="connsiteY3" fmla="*/ 426720 h 3149600"/>
              <a:gd name="connsiteX4" fmla="*/ 6068942 w 7349102"/>
              <a:gd name="connsiteY4" fmla="*/ 508000 h 3149600"/>
              <a:gd name="connsiteX5" fmla="*/ 4870062 w 7349102"/>
              <a:gd name="connsiteY5" fmla="*/ 538480 h 3149600"/>
              <a:gd name="connsiteX6" fmla="*/ 4748142 w 7349102"/>
              <a:gd name="connsiteY6" fmla="*/ 477520 h 3149600"/>
              <a:gd name="connsiteX7" fmla="*/ 4595742 w 7349102"/>
              <a:gd name="connsiteY7" fmla="*/ 477520 h 3149600"/>
              <a:gd name="connsiteX8" fmla="*/ 4453502 w 7349102"/>
              <a:gd name="connsiteY8" fmla="*/ 528320 h 3149600"/>
              <a:gd name="connsiteX9" fmla="*/ 1151502 w 7349102"/>
              <a:gd name="connsiteY9" fmla="*/ 518160 h 3149600"/>
              <a:gd name="connsiteX10" fmla="*/ 409822 w 7349102"/>
              <a:gd name="connsiteY10" fmla="*/ 538480 h 3149600"/>
              <a:gd name="connsiteX11" fmla="*/ 206622 w 7349102"/>
              <a:gd name="connsiteY11" fmla="*/ 640080 h 3149600"/>
              <a:gd name="connsiteX12" fmla="*/ 44062 w 7349102"/>
              <a:gd name="connsiteY12" fmla="*/ 802640 h 3149600"/>
              <a:gd name="connsiteX13" fmla="*/ 3422 w 7349102"/>
              <a:gd name="connsiteY13" fmla="*/ 924560 h 3149600"/>
              <a:gd name="connsiteX14" fmla="*/ 3422 w 7349102"/>
              <a:gd name="connsiteY14" fmla="*/ 1036320 h 3149600"/>
              <a:gd name="connsiteX15" fmla="*/ 13582 w 7349102"/>
              <a:gd name="connsiteY15" fmla="*/ 1178560 h 3149600"/>
              <a:gd name="connsiteX16" fmla="*/ 84702 w 7349102"/>
              <a:gd name="connsiteY16" fmla="*/ 1412240 h 3149600"/>
              <a:gd name="connsiteX17" fmla="*/ 602862 w 7349102"/>
              <a:gd name="connsiteY17" fmla="*/ 2407920 h 3149600"/>
              <a:gd name="connsiteX18" fmla="*/ 724782 w 7349102"/>
              <a:gd name="connsiteY18" fmla="*/ 2672080 h 3149600"/>
              <a:gd name="connsiteX19" fmla="*/ 907662 w 7349102"/>
              <a:gd name="connsiteY19" fmla="*/ 3149600 h 3149600"/>
              <a:gd name="connsiteX20" fmla="*/ 907662 w 7349102"/>
              <a:gd name="connsiteY20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34702 w 7349102"/>
              <a:gd name="connsiteY2" fmla="*/ 91440 h 3149600"/>
              <a:gd name="connsiteX3" fmla="*/ 6292462 w 7349102"/>
              <a:gd name="connsiteY3" fmla="*/ 426720 h 3149600"/>
              <a:gd name="connsiteX4" fmla="*/ 6068942 w 7349102"/>
              <a:gd name="connsiteY4" fmla="*/ 508000 h 3149600"/>
              <a:gd name="connsiteX5" fmla="*/ 4870062 w 7349102"/>
              <a:gd name="connsiteY5" fmla="*/ 538480 h 3149600"/>
              <a:gd name="connsiteX6" fmla="*/ 4748142 w 7349102"/>
              <a:gd name="connsiteY6" fmla="*/ 477520 h 3149600"/>
              <a:gd name="connsiteX7" fmla="*/ 4595742 w 7349102"/>
              <a:gd name="connsiteY7" fmla="*/ 477520 h 3149600"/>
              <a:gd name="connsiteX8" fmla="*/ 4453502 w 7349102"/>
              <a:gd name="connsiteY8" fmla="*/ 528320 h 3149600"/>
              <a:gd name="connsiteX9" fmla="*/ 1151502 w 7349102"/>
              <a:gd name="connsiteY9" fmla="*/ 518160 h 3149600"/>
              <a:gd name="connsiteX10" fmla="*/ 409822 w 7349102"/>
              <a:gd name="connsiteY10" fmla="*/ 538480 h 3149600"/>
              <a:gd name="connsiteX11" fmla="*/ 206622 w 7349102"/>
              <a:gd name="connsiteY11" fmla="*/ 640080 h 3149600"/>
              <a:gd name="connsiteX12" fmla="*/ 44062 w 7349102"/>
              <a:gd name="connsiteY12" fmla="*/ 802640 h 3149600"/>
              <a:gd name="connsiteX13" fmla="*/ 3422 w 7349102"/>
              <a:gd name="connsiteY13" fmla="*/ 924560 h 3149600"/>
              <a:gd name="connsiteX14" fmla="*/ 3422 w 7349102"/>
              <a:gd name="connsiteY14" fmla="*/ 1036320 h 3149600"/>
              <a:gd name="connsiteX15" fmla="*/ 13582 w 7349102"/>
              <a:gd name="connsiteY15" fmla="*/ 1178560 h 3149600"/>
              <a:gd name="connsiteX16" fmla="*/ 84702 w 7349102"/>
              <a:gd name="connsiteY16" fmla="*/ 1412240 h 3149600"/>
              <a:gd name="connsiteX17" fmla="*/ 602862 w 7349102"/>
              <a:gd name="connsiteY17" fmla="*/ 2407920 h 3149600"/>
              <a:gd name="connsiteX18" fmla="*/ 724782 w 7349102"/>
              <a:gd name="connsiteY18" fmla="*/ 2672080 h 3149600"/>
              <a:gd name="connsiteX19" fmla="*/ 907662 w 7349102"/>
              <a:gd name="connsiteY19" fmla="*/ 3149600 h 3149600"/>
              <a:gd name="connsiteX20" fmla="*/ 907662 w 7349102"/>
              <a:gd name="connsiteY20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34702 w 7349102"/>
              <a:gd name="connsiteY2" fmla="*/ 91440 h 3149600"/>
              <a:gd name="connsiteX3" fmla="*/ 6292462 w 7349102"/>
              <a:gd name="connsiteY3" fmla="*/ 426720 h 3149600"/>
              <a:gd name="connsiteX4" fmla="*/ 6068942 w 7349102"/>
              <a:gd name="connsiteY4" fmla="*/ 508000 h 3149600"/>
              <a:gd name="connsiteX5" fmla="*/ 4870062 w 7349102"/>
              <a:gd name="connsiteY5" fmla="*/ 538480 h 3149600"/>
              <a:gd name="connsiteX6" fmla="*/ 4748142 w 7349102"/>
              <a:gd name="connsiteY6" fmla="*/ 477520 h 3149600"/>
              <a:gd name="connsiteX7" fmla="*/ 4595742 w 7349102"/>
              <a:gd name="connsiteY7" fmla="*/ 477520 h 3149600"/>
              <a:gd name="connsiteX8" fmla="*/ 4453502 w 7349102"/>
              <a:gd name="connsiteY8" fmla="*/ 528320 h 3149600"/>
              <a:gd name="connsiteX9" fmla="*/ 1151502 w 7349102"/>
              <a:gd name="connsiteY9" fmla="*/ 518160 h 3149600"/>
              <a:gd name="connsiteX10" fmla="*/ 409822 w 7349102"/>
              <a:gd name="connsiteY10" fmla="*/ 538480 h 3149600"/>
              <a:gd name="connsiteX11" fmla="*/ 206622 w 7349102"/>
              <a:gd name="connsiteY11" fmla="*/ 640080 h 3149600"/>
              <a:gd name="connsiteX12" fmla="*/ 44062 w 7349102"/>
              <a:gd name="connsiteY12" fmla="*/ 802640 h 3149600"/>
              <a:gd name="connsiteX13" fmla="*/ 3422 w 7349102"/>
              <a:gd name="connsiteY13" fmla="*/ 924560 h 3149600"/>
              <a:gd name="connsiteX14" fmla="*/ 3422 w 7349102"/>
              <a:gd name="connsiteY14" fmla="*/ 1036320 h 3149600"/>
              <a:gd name="connsiteX15" fmla="*/ 13582 w 7349102"/>
              <a:gd name="connsiteY15" fmla="*/ 1178560 h 3149600"/>
              <a:gd name="connsiteX16" fmla="*/ 84702 w 7349102"/>
              <a:gd name="connsiteY16" fmla="*/ 1412240 h 3149600"/>
              <a:gd name="connsiteX17" fmla="*/ 602862 w 7349102"/>
              <a:gd name="connsiteY17" fmla="*/ 2407920 h 3149600"/>
              <a:gd name="connsiteX18" fmla="*/ 724782 w 7349102"/>
              <a:gd name="connsiteY18" fmla="*/ 2672080 h 3149600"/>
              <a:gd name="connsiteX19" fmla="*/ 907662 w 7349102"/>
              <a:gd name="connsiteY19" fmla="*/ 3149600 h 3149600"/>
              <a:gd name="connsiteX20" fmla="*/ 907662 w 7349102"/>
              <a:gd name="connsiteY20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34702 w 7349102"/>
              <a:gd name="connsiteY2" fmla="*/ 91440 h 3149600"/>
              <a:gd name="connsiteX3" fmla="*/ 6292462 w 7349102"/>
              <a:gd name="connsiteY3" fmla="*/ 426720 h 3149600"/>
              <a:gd name="connsiteX4" fmla="*/ 6068942 w 7349102"/>
              <a:gd name="connsiteY4" fmla="*/ 508000 h 3149600"/>
              <a:gd name="connsiteX5" fmla="*/ 4870062 w 7349102"/>
              <a:gd name="connsiteY5" fmla="*/ 538480 h 3149600"/>
              <a:gd name="connsiteX6" fmla="*/ 4748142 w 7349102"/>
              <a:gd name="connsiteY6" fmla="*/ 477520 h 3149600"/>
              <a:gd name="connsiteX7" fmla="*/ 4595742 w 7349102"/>
              <a:gd name="connsiteY7" fmla="*/ 477520 h 3149600"/>
              <a:gd name="connsiteX8" fmla="*/ 4453502 w 7349102"/>
              <a:gd name="connsiteY8" fmla="*/ 528320 h 3149600"/>
              <a:gd name="connsiteX9" fmla="*/ 1151502 w 7349102"/>
              <a:gd name="connsiteY9" fmla="*/ 518160 h 3149600"/>
              <a:gd name="connsiteX10" fmla="*/ 409822 w 7349102"/>
              <a:gd name="connsiteY10" fmla="*/ 538480 h 3149600"/>
              <a:gd name="connsiteX11" fmla="*/ 206622 w 7349102"/>
              <a:gd name="connsiteY11" fmla="*/ 640080 h 3149600"/>
              <a:gd name="connsiteX12" fmla="*/ 44062 w 7349102"/>
              <a:gd name="connsiteY12" fmla="*/ 802640 h 3149600"/>
              <a:gd name="connsiteX13" fmla="*/ 3422 w 7349102"/>
              <a:gd name="connsiteY13" fmla="*/ 924560 h 3149600"/>
              <a:gd name="connsiteX14" fmla="*/ 3422 w 7349102"/>
              <a:gd name="connsiteY14" fmla="*/ 1036320 h 3149600"/>
              <a:gd name="connsiteX15" fmla="*/ 13582 w 7349102"/>
              <a:gd name="connsiteY15" fmla="*/ 1178560 h 3149600"/>
              <a:gd name="connsiteX16" fmla="*/ 84702 w 7349102"/>
              <a:gd name="connsiteY16" fmla="*/ 1412240 h 3149600"/>
              <a:gd name="connsiteX17" fmla="*/ 602862 w 7349102"/>
              <a:gd name="connsiteY17" fmla="*/ 2407920 h 3149600"/>
              <a:gd name="connsiteX18" fmla="*/ 724782 w 7349102"/>
              <a:gd name="connsiteY18" fmla="*/ 2672080 h 3149600"/>
              <a:gd name="connsiteX19" fmla="*/ 907662 w 7349102"/>
              <a:gd name="connsiteY19" fmla="*/ 3149600 h 3149600"/>
              <a:gd name="connsiteX20" fmla="*/ 907662 w 7349102"/>
              <a:gd name="connsiteY20" fmla="*/ 3149600 h 3149600"/>
              <a:gd name="connsiteX0" fmla="*/ 7349102 w 7349102"/>
              <a:gd name="connsiteY0" fmla="*/ 0 h 3149600"/>
              <a:gd name="connsiteX1" fmla="*/ 6576942 w 7349102"/>
              <a:gd name="connsiteY1" fmla="*/ 20320 h 3149600"/>
              <a:gd name="connsiteX2" fmla="*/ 6434702 w 7349102"/>
              <a:gd name="connsiteY2" fmla="*/ 91440 h 3149600"/>
              <a:gd name="connsiteX3" fmla="*/ 6292462 w 7349102"/>
              <a:gd name="connsiteY3" fmla="*/ 426720 h 3149600"/>
              <a:gd name="connsiteX4" fmla="*/ 6068942 w 7349102"/>
              <a:gd name="connsiteY4" fmla="*/ 508000 h 3149600"/>
              <a:gd name="connsiteX5" fmla="*/ 4870062 w 7349102"/>
              <a:gd name="connsiteY5" fmla="*/ 538480 h 3149600"/>
              <a:gd name="connsiteX6" fmla="*/ 4748142 w 7349102"/>
              <a:gd name="connsiteY6" fmla="*/ 477520 h 3149600"/>
              <a:gd name="connsiteX7" fmla="*/ 4595742 w 7349102"/>
              <a:gd name="connsiteY7" fmla="*/ 477520 h 3149600"/>
              <a:gd name="connsiteX8" fmla="*/ 4453502 w 7349102"/>
              <a:gd name="connsiteY8" fmla="*/ 528320 h 3149600"/>
              <a:gd name="connsiteX9" fmla="*/ 1151502 w 7349102"/>
              <a:gd name="connsiteY9" fmla="*/ 518160 h 3149600"/>
              <a:gd name="connsiteX10" fmla="*/ 409822 w 7349102"/>
              <a:gd name="connsiteY10" fmla="*/ 538480 h 3149600"/>
              <a:gd name="connsiteX11" fmla="*/ 206622 w 7349102"/>
              <a:gd name="connsiteY11" fmla="*/ 640080 h 3149600"/>
              <a:gd name="connsiteX12" fmla="*/ 44062 w 7349102"/>
              <a:gd name="connsiteY12" fmla="*/ 802640 h 3149600"/>
              <a:gd name="connsiteX13" fmla="*/ 3422 w 7349102"/>
              <a:gd name="connsiteY13" fmla="*/ 924560 h 3149600"/>
              <a:gd name="connsiteX14" fmla="*/ 3422 w 7349102"/>
              <a:gd name="connsiteY14" fmla="*/ 1036320 h 3149600"/>
              <a:gd name="connsiteX15" fmla="*/ 13582 w 7349102"/>
              <a:gd name="connsiteY15" fmla="*/ 1178560 h 3149600"/>
              <a:gd name="connsiteX16" fmla="*/ 84702 w 7349102"/>
              <a:gd name="connsiteY16" fmla="*/ 1412240 h 3149600"/>
              <a:gd name="connsiteX17" fmla="*/ 602862 w 7349102"/>
              <a:gd name="connsiteY17" fmla="*/ 2407920 h 3149600"/>
              <a:gd name="connsiteX18" fmla="*/ 724782 w 7349102"/>
              <a:gd name="connsiteY18" fmla="*/ 2672080 h 3149600"/>
              <a:gd name="connsiteX19" fmla="*/ 907662 w 7349102"/>
              <a:gd name="connsiteY19" fmla="*/ 3149600 h 3149600"/>
              <a:gd name="connsiteX20" fmla="*/ 907662 w 7349102"/>
              <a:gd name="connsiteY20" fmla="*/ 3149600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49102" h="3149600">
                <a:moveTo>
                  <a:pt x="7349102" y="0"/>
                </a:moveTo>
                <a:cubicBezTo>
                  <a:pt x="7091715" y="6773"/>
                  <a:pt x="6729342" y="5080"/>
                  <a:pt x="6576942" y="20320"/>
                </a:cubicBezTo>
                <a:cubicBezTo>
                  <a:pt x="6424542" y="35560"/>
                  <a:pt x="6461795" y="64347"/>
                  <a:pt x="6434702" y="91440"/>
                </a:cubicBezTo>
                <a:cubicBezTo>
                  <a:pt x="6407609" y="118533"/>
                  <a:pt x="6312782" y="408093"/>
                  <a:pt x="6292462" y="426720"/>
                </a:cubicBezTo>
                <a:cubicBezTo>
                  <a:pt x="6272142" y="445347"/>
                  <a:pt x="6306009" y="489373"/>
                  <a:pt x="6068942" y="508000"/>
                </a:cubicBezTo>
                <a:cubicBezTo>
                  <a:pt x="5831875" y="526627"/>
                  <a:pt x="5090195" y="543560"/>
                  <a:pt x="4870062" y="538480"/>
                </a:cubicBezTo>
                <a:cubicBezTo>
                  <a:pt x="4649929" y="533400"/>
                  <a:pt x="4793862" y="487680"/>
                  <a:pt x="4748142" y="477520"/>
                </a:cubicBezTo>
                <a:cubicBezTo>
                  <a:pt x="4702422" y="467360"/>
                  <a:pt x="4644849" y="469053"/>
                  <a:pt x="4595742" y="477520"/>
                </a:cubicBezTo>
                <a:cubicBezTo>
                  <a:pt x="4546635" y="485987"/>
                  <a:pt x="5027542" y="521547"/>
                  <a:pt x="4453502" y="528320"/>
                </a:cubicBezTo>
                <a:lnTo>
                  <a:pt x="1151502" y="518160"/>
                </a:lnTo>
                <a:cubicBezTo>
                  <a:pt x="477555" y="519853"/>
                  <a:pt x="567302" y="518160"/>
                  <a:pt x="409822" y="538480"/>
                </a:cubicBezTo>
                <a:cubicBezTo>
                  <a:pt x="252342" y="558800"/>
                  <a:pt x="267582" y="596053"/>
                  <a:pt x="206622" y="640080"/>
                </a:cubicBezTo>
                <a:cubicBezTo>
                  <a:pt x="145662" y="684107"/>
                  <a:pt x="77929" y="755227"/>
                  <a:pt x="44062" y="802640"/>
                </a:cubicBezTo>
                <a:cubicBezTo>
                  <a:pt x="10195" y="850053"/>
                  <a:pt x="10195" y="885613"/>
                  <a:pt x="3422" y="924560"/>
                </a:cubicBezTo>
                <a:cubicBezTo>
                  <a:pt x="-3351" y="963507"/>
                  <a:pt x="1729" y="993987"/>
                  <a:pt x="3422" y="1036320"/>
                </a:cubicBezTo>
                <a:cubicBezTo>
                  <a:pt x="5115" y="1078653"/>
                  <a:pt x="35" y="1115907"/>
                  <a:pt x="13582" y="1178560"/>
                </a:cubicBezTo>
                <a:cubicBezTo>
                  <a:pt x="27129" y="1241213"/>
                  <a:pt x="-13511" y="1207347"/>
                  <a:pt x="84702" y="1412240"/>
                </a:cubicBezTo>
                <a:cubicBezTo>
                  <a:pt x="182915" y="1617133"/>
                  <a:pt x="496182" y="2197947"/>
                  <a:pt x="602862" y="2407920"/>
                </a:cubicBezTo>
                <a:cubicBezTo>
                  <a:pt x="709542" y="2617893"/>
                  <a:pt x="673982" y="2548467"/>
                  <a:pt x="724782" y="2672080"/>
                </a:cubicBezTo>
                <a:cubicBezTo>
                  <a:pt x="775582" y="2795693"/>
                  <a:pt x="907662" y="3149600"/>
                  <a:pt x="907662" y="3149600"/>
                </a:cubicBezTo>
                <a:lnTo>
                  <a:pt x="907662" y="3149600"/>
                </a:lnTo>
              </a:path>
            </a:pathLst>
          </a:cu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cxnSp>
        <p:nvCxnSpPr>
          <p:cNvPr id="47" name="Connecteur droit 46"/>
          <p:cNvCxnSpPr/>
          <p:nvPr/>
        </p:nvCxnSpPr>
        <p:spPr>
          <a:xfrm flipH="1">
            <a:off x="1962332" y="3250990"/>
            <a:ext cx="1" cy="9759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7188341" y="3192333"/>
            <a:ext cx="0" cy="13679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avec flèche 176"/>
          <p:cNvCxnSpPr/>
          <p:nvPr/>
        </p:nvCxnSpPr>
        <p:spPr>
          <a:xfrm>
            <a:off x="7178689" y="1980431"/>
            <a:ext cx="11882" cy="12345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rme libre 6"/>
          <p:cNvSpPr/>
          <p:nvPr/>
        </p:nvSpPr>
        <p:spPr>
          <a:xfrm>
            <a:off x="4972431" y="2688450"/>
            <a:ext cx="5480368" cy="762625"/>
          </a:xfrm>
          <a:custGeom>
            <a:avLst/>
            <a:gdLst>
              <a:gd name="connsiteX0" fmla="*/ 0 w 4686300"/>
              <a:gd name="connsiteY0" fmla="*/ 660400 h 673100"/>
              <a:gd name="connsiteX1" fmla="*/ 2794000 w 4686300"/>
              <a:gd name="connsiteY1" fmla="*/ 673100 h 673100"/>
              <a:gd name="connsiteX2" fmla="*/ 2997200 w 4686300"/>
              <a:gd name="connsiteY2" fmla="*/ 635000 h 673100"/>
              <a:gd name="connsiteX3" fmla="*/ 3124200 w 4686300"/>
              <a:gd name="connsiteY3" fmla="*/ 546100 h 673100"/>
              <a:gd name="connsiteX4" fmla="*/ 3175000 w 4686300"/>
              <a:gd name="connsiteY4" fmla="*/ 406400 h 673100"/>
              <a:gd name="connsiteX5" fmla="*/ 3175000 w 4686300"/>
              <a:gd name="connsiteY5" fmla="*/ 279400 h 673100"/>
              <a:gd name="connsiteX6" fmla="*/ 3175000 w 4686300"/>
              <a:gd name="connsiteY6" fmla="*/ 203200 h 673100"/>
              <a:gd name="connsiteX7" fmla="*/ 3225800 w 4686300"/>
              <a:gd name="connsiteY7" fmla="*/ 76200 h 673100"/>
              <a:gd name="connsiteX8" fmla="*/ 3340100 w 4686300"/>
              <a:gd name="connsiteY8" fmla="*/ 25400 h 673100"/>
              <a:gd name="connsiteX9" fmla="*/ 4686300 w 4686300"/>
              <a:gd name="connsiteY9" fmla="*/ 0 h 673100"/>
              <a:gd name="connsiteX10" fmla="*/ 4686300 w 4686300"/>
              <a:gd name="connsiteY10" fmla="*/ 0 h 673100"/>
              <a:gd name="connsiteX11" fmla="*/ 4686300 w 4686300"/>
              <a:gd name="connsiteY11" fmla="*/ 0 h 673100"/>
              <a:gd name="connsiteX0" fmla="*/ 0 w 4686300"/>
              <a:gd name="connsiteY0" fmla="*/ 661340 h 674040"/>
              <a:gd name="connsiteX1" fmla="*/ 2794000 w 4686300"/>
              <a:gd name="connsiteY1" fmla="*/ 674040 h 674040"/>
              <a:gd name="connsiteX2" fmla="*/ 2997200 w 4686300"/>
              <a:gd name="connsiteY2" fmla="*/ 635940 h 674040"/>
              <a:gd name="connsiteX3" fmla="*/ 3124200 w 4686300"/>
              <a:gd name="connsiteY3" fmla="*/ 547040 h 674040"/>
              <a:gd name="connsiteX4" fmla="*/ 3175000 w 4686300"/>
              <a:gd name="connsiteY4" fmla="*/ 407340 h 674040"/>
              <a:gd name="connsiteX5" fmla="*/ 3175000 w 4686300"/>
              <a:gd name="connsiteY5" fmla="*/ 280340 h 674040"/>
              <a:gd name="connsiteX6" fmla="*/ 3175000 w 4686300"/>
              <a:gd name="connsiteY6" fmla="*/ 204140 h 674040"/>
              <a:gd name="connsiteX7" fmla="*/ 3340100 w 4686300"/>
              <a:gd name="connsiteY7" fmla="*/ 26340 h 674040"/>
              <a:gd name="connsiteX8" fmla="*/ 4686300 w 4686300"/>
              <a:gd name="connsiteY8" fmla="*/ 940 h 674040"/>
              <a:gd name="connsiteX9" fmla="*/ 4686300 w 4686300"/>
              <a:gd name="connsiteY9" fmla="*/ 940 h 674040"/>
              <a:gd name="connsiteX10" fmla="*/ 4686300 w 4686300"/>
              <a:gd name="connsiteY10" fmla="*/ 940 h 674040"/>
              <a:gd name="connsiteX0" fmla="*/ 0 w 4686300"/>
              <a:gd name="connsiteY0" fmla="*/ 660400 h 673100"/>
              <a:gd name="connsiteX1" fmla="*/ 2794000 w 4686300"/>
              <a:gd name="connsiteY1" fmla="*/ 673100 h 673100"/>
              <a:gd name="connsiteX2" fmla="*/ 2997200 w 4686300"/>
              <a:gd name="connsiteY2" fmla="*/ 635000 h 673100"/>
              <a:gd name="connsiteX3" fmla="*/ 3124200 w 4686300"/>
              <a:gd name="connsiteY3" fmla="*/ 546100 h 673100"/>
              <a:gd name="connsiteX4" fmla="*/ 3175000 w 4686300"/>
              <a:gd name="connsiteY4" fmla="*/ 406400 h 673100"/>
              <a:gd name="connsiteX5" fmla="*/ 3175000 w 4686300"/>
              <a:gd name="connsiteY5" fmla="*/ 279400 h 673100"/>
              <a:gd name="connsiteX6" fmla="*/ 3175000 w 4686300"/>
              <a:gd name="connsiteY6" fmla="*/ 152400 h 673100"/>
              <a:gd name="connsiteX7" fmla="*/ 3340100 w 4686300"/>
              <a:gd name="connsiteY7" fmla="*/ 25400 h 673100"/>
              <a:gd name="connsiteX8" fmla="*/ 4686300 w 4686300"/>
              <a:gd name="connsiteY8" fmla="*/ 0 h 673100"/>
              <a:gd name="connsiteX9" fmla="*/ 4686300 w 4686300"/>
              <a:gd name="connsiteY9" fmla="*/ 0 h 673100"/>
              <a:gd name="connsiteX10" fmla="*/ 4686300 w 4686300"/>
              <a:gd name="connsiteY10" fmla="*/ 0 h 673100"/>
              <a:gd name="connsiteX0" fmla="*/ 0 w 4686300"/>
              <a:gd name="connsiteY0" fmla="*/ 660400 h 673100"/>
              <a:gd name="connsiteX1" fmla="*/ 2794000 w 4686300"/>
              <a:gd name="connsiteY1" fmla="*/ 673100 h 673100"/>
              <a:gd name="connsiteX2" fmla="*/ 2997200 w 4686300"/>
              <a:gd name="connsiteY2" fmla="*/ 635000 h 673100"/>
              <a:gd name="connsiteX3" fmla="*/ 3124200 w 4686300"/>
              <a:gd name="connsiteY3" fmla="*/ 546100 h 673100"/>
              <a:gd name="connsiteX4" fmla="*/ 3175000 w 4686300"/>
              <a:gd name="connsiteY4" fmla="*/ 406400 h 673100"/>
              <a:gd name="connsiteX5" fmla="*/ 3175000 w 4686300"/>
              <a:gd name="connsiteY5" fmla="*/ 152400 h 673100"/>
              <a:gd name="connsiteX6" fmla="*/ 3340100 w 4686300"/>
              <a:gd name="connsiteY6" fmla="*/ 25400 h 673100"/>
              <a:gd name="connsiteX7" fmla="*/ 4686300 w 4686300"/>
              <a:gd name="connsiteY7" fmla="*/ 0 h 673100"/>
              <a:gd name="connsiteX8" fmla="*/ 4686300 w 4686300"/>
              <a:gd name="connsiteY8" fmla="*/ 0 h 673100"/>
              <a:gd name="connsiteX9" fmla="*/ 4686300 w 4686300"/>
              <a:gd name="connsiteY9" fmla="*/ 0 h 673100"/>
              <a:gd name="connsiteX0" fmla="*/ 0 w 4686300"/>
              <a:gd name="connsiteY0" fmla="*/ 660400 h 673100"/>
              <a:gd name="connsiteX1" fmla="*/ 2794000 w 4686300"/>
              <a:gd name="connsiteY1" fmla="*/ 673100 h 673100"/>
              <a:gd name="connsiteX2" fmla="*/ 2997200 w 4686300"/>
              <a:gd name="connsiteY2" fmla="*/ 635000 h 673100"/>
              <a:gd name="connsiteX3" fmla="*/ 3124200 w 4686300"/>
              <a:gd name="connsiteY3" fmla="*/ 546100 h 673100"/>
              <a:gd name="connsiteX4" fmla="*/ 3175000 w 4686300"/>
              <a:gd name="connsiteY4" fmla="*/ 406400 h 673100"/>
              <a:gd name="connsiteX5" fmla="*/ 3195320 w 4686300"/>
              <a:gd name="connsiteY5" fmla="*/ 132080 h 673100"/>
              <a:gd name="connsiteX6" fmla="*/ 3340100 w 4686300"/>
              <a:gd name="connsiteY6" fmla="*/ 25400 h 673100"/>
              <a:gd name="connsiteX7" fmla="*/ 4686300 w 4686300"/>
              <a:gd name="connsiteY7" fmla="*/ 0 h 673100"/>
              <a:gd name="connsiteX8" fmla="*/ 4686300 w 4686300"/>
              <a:gd name="connsiteY8" fmla="*/ 0 h 673100"/>
              <a:gd name="connsiteX9" fmla="*/ 4686300 w 4686300"/>
              <a:gd name="connsiteY9" fmla="*/ 0 h 673100"/>
              <a:gd name="connsiteX0" fmla="*/ 0 w 4686300"/>
              <a:gd name="connsiteY0" fmla="*/ 660994 h 673694"/>
              <a:gd name="connsiteX1" fmla="*/ 2794000 w 4686300"/>
              <a:gd name="connsiteY1" fmla="*/ 673694 h 673694"/>
              <a:gd name="connsiteX2" fmla="*/ 2997200 w 4686300"/>
              <a:gd name="connsiteY2" fmla="*/ 635594 h 673694"/>
              <a:gd name="connsiteX3" fmla="*/ 3124200 w 4686300"/>
              <a:gd name="connsiteY3" fmla="*/ 546694 h 673694"/>
              <a:gd name="connsiteX4" fmla="*/ 3175000 w 4686300"/>
              <a:gd name="connsiteY4" fmla="*/ 406994 h 673694"/>
              <a:gd name="connsiteX5" fmla="*/ 3195320 w 4686300"/>
              <a:gd name="connsiteY5" fmla="*/ 193634 h 673694"/>
              <a:gd name="connsiteX6" fmla="*/ 3340100 w 4686300"/>
              <a:gd name="connsiteY6" fmla="*/ 25994 h 673694"/>
              <a:gd name="connsiteX7" fmla="*/ 4686300 w 4686300"/>
              <a:gd name="connsiteY7" fmla="*/ 594 h 673694"/>
              <a:gd name="connsiteX8" fmla="*/ 4686300 w 4686300"/>
              <a:gd name="connsiteY8" fmla="*/ 594 h 673694"/>
              <a:gd name="connsiteX9" fmla="*/ 4686300 w 4686300"/>
              <a:gd name="connsiteY9" fmla="*/ 594 h 673694"/>
              <a:gd name="connsiteX0" fmla="*/ 0 w 4686300"/>
              <a:gd name="connsiteY0" fmla="*/ 660994 h 673694"/>
              <a:gd name="connsiteX1" fmla="*/ 2794000 w 4686300"/>
              <a:gd name="connsiteY1" fmla="*/ 673694 h 673694"/>
              <a:gd name="connsiteX2" fmla="*/ 2997200 w 4686300"/>
              <a:gd name="connsiteY2" fmla="*/ 635594 h 673694"/>
              <a:gd name="connsiteX3" fmla="*/ 3124200 w 4686300"/>
              <a:gd name="connsiteY3" fmla="*/ 546694 h 673694"/>
              <a:gd name="connsiteX4" fmla="*/ 3175000 w 4686300"/>
              <a:gd name="connsiteY4" fmla="*/ 406994 h 673694"/>
              <a:gd name="connsiteX5" fmla="*/ 3195320 w 4686300"/>
              <a:gd name="connsiteY5" fmla="*/ 193634 h 673694"/>
              <a:gd name="connsiteX6" fmla="*/ 3340100 w 4686300"/>
              <a:gd name="connsiteY6" fmla="*/ 25994 h 673694"/>
              <a:gd name="connsiteX7" fmla="*/ 4686300 w 4686300"/>
              <a:gd name="connsiteY7" fmla="*/ 594 h 673694"/>
              <a:gd name="connsiteX8" fmla="*/ 4686300 w 4686300"/>
              <a:gd name="connsiteY8" fmla="*/ 594 h 673694"/>
              <a:gd name="connsiteX9" fmla="*/ 4686300 w 4686300"/>
              <a:gd name="connsiteY9" fmla="*/ 594 h 673694"/>
              <a:gd name="connsiteX0" fmla="*/ 0 w 4686300"/>
              <a:gd name="connsiteY0" fmla="*/ 660400 h 673100"/>
              <a:gd name="connsiteX1" fmla="*/ 2794000 w 4686300"/>
              <a:gd name="connsiteY1" fmla="*/ 673100 h 673100"/>
              <a:gd name="connsiteX2" fmla="*/ 2997200 w 4686300"/>
              <a:gd name="connsiteY2" fmla="*/ 635000 h 673100"/>
              <a:gd name="connsiteX3" fmla="*/ 3124200 w 4686300"/>
              <a:gd name="connsiteY3" fmla="*/ 546100 h 673100"/>
              <a:gd name="connsiteX4" fmla="*/ 3175000 w 4686300"/>
              <a:gd name="connsiteY4" fmla="*/ 406400 h 673100"/>
              <a:gd name="connsiteX5" fmla="*/ 3195320 w 4686300"/>
              <a:gd name="connsiteY5" fmla="*/ 142240 h 673100"/>
              <a:gd name="connsiteX6" fmla="*/ 3340100 w 4686300"/>
              <a:gd name="connsiteY6" fmla="*/ 25400 h 673100"/>
              <a:gd name="connsiteX7" fmla="*/ 4686300 w 4686300"/>
              <a:gd name="connsiteY7" fmla="*/ 0 h 673100"/>
              <a:gd name="connsiteX8" fmla="*/ 4686300 w 4686300"/>
              <a:gd name="connsiteY8" fmla="*/ 0 h 673100"/>
              <a:gd name="connsiteX9" fmla="*/ 4686300 w 4686300"/>
              <a:gd name="connsiteY9" fmla="*/ 0 h 673100"/>
              <a:gd name="connsiteX0" fmla="*/ 0 w 4686300"/>
              <a:gd name="connsiteY0" fmla="*/ 660400 h 673100"/>
              <a:gd name="connsiteX1" fmla="*/ 2794000 w 4686300"/>
              <a:gd name="connsiteY1" fmla="*/ 673100 h 673100"/>
              <a:gd name="connsiteX2" fmla="*/ 2997200 w 4686300"/>
              <a:gd name="connsiteY2" fmla="*/ 635000 h 673100"/>
              <a:gd name="connsiteX3" fmla="*/ 3124200 w 4686300"/>
              <a:gd name="connsiteY3" fmla="*/ 546100 h 673100"/>
              <a:gd name="connsiteX4" fmla="*/ 3175000 w 4686300"/>
              <a:gd name="connsiteY4" fmla="*/ 406400 h 673100"/>
              <a:gd name="connsiteX5" fmla="*/ 3195320 w 4686300"/>
              <a:gd name="connsiteY5" fmla="*/ 142240 h 673100"/>
              <a:gd name="connsiteX6" fmla="*/ 3340100 w 4686300"/>
              <a:gd name="connsiteY6" fmla="*/ 25400 h 673100"/>
              <a:gd name="connsiteX7" fmla="*/ 4686300 w 4686300"/>
              <a:gd name="connsiteY7" fmla="*/ 0 h 673100"/>
              <a:gd name="connsiteX8" fmla="*/ 4686300 w 4686300"/>
              <a:gd name="connsiteY8" fmla="*/ 0 h 673100"/>
              <a:gd name="connsiteX9" fmla="*/ 4686300 w 4686300"/>
              <a:gd name="connsiteY9" fmla="*/ 0 h 673100"/>
              <a:gd name="connsiteX0" fmla="*/ 0 w 4686300"/>
              <a:gd name="connsiteY0" fmla="*/ 660400 h 673100"/>
              <a:gd name="connsiteX1" fmla="*/ 2794000 w 4686300"/>
              <a:gd name="connsiteY1" fmla="*/ 673100 h 673100"/>
              <a:gd name="connsiteX2" fmla="*/ 3124200 w 4686300"/>
              <a:gd name="connsiteY2" fmla="*/ 546100 h 673100"/>
              <a:gd name="connsiteX3" fmla="*/ 3175000 w 4686300"/>
              <a:gd name="connsiteY3" fmla="*/ 406400 h 673100"/>
              <a:gd name="connsiteX4" fmla="*/ 3195320 w 4686300"/>
              <a:gd name="connsiteY4" fmla="*/ 142240 h 673100"/>
              <a:gd name="connsiteX5" fmla="*/ 3340100 w 4686300"/>
              <a:gd name="connsiteY5" fmla="*/ 25400 h 673100"/>
              <a:gd name="connsiteX6" fmla="*/ 4686300 w 4686300"/>
              <a:gd name="connsiteY6" fmla="*/ 0 h 673100"/>
              <a:gd name="connsiteX7" fmla="*/ 4686300 w 4686300"/>
              <a:gd name="connsiteY7" fmla="*/ 0 h 673100"/>
              <a:gd name="connsiteX8" fmla="*/ 4686300 w 4686300"/>
              <a:gd name="connsiteY8" fmla="*/ 0 h 673100"/>
              <a:gd name="connsiteX0" fmla="*/ 0 w 4686300"/>
              <a:gd name="connsiteY0" fmla="*/ 660400 h 673100"/>
              <a:gd name="connsiteX1" fmla="*/ 2794000 w 4686300"/>
              <a:gd name="connsiteY1" fmla="*/ 673100 h 673100"/>
              <a:gd name="connsiteX2" fmla="*/ 3093720 w 4686300"/>
              <a:gd name="connsiteY2" fmla="*/ 617220 h 673100"/>
              <a:gd name="connsiteX3" fmla="*/ 3175000 w 4686300"/>
              <a:gd name="connsiteY3" fmla="*/ 406400 h 673100"/>
              <a:gd name="connsiteX4" fmla="*/ 3195320 w 4686300"/>
              <a:gd name="connsiteY4" fmla="*/ 142240 h 673100"/>
              <a:gd name="connsiteX5" fmla="*/ 3340100 w 4686300"/>
              <a:gd name="connsiteY5" fmla="*/ 25400 h 673100"/>
              <a:gd name="connsiteX6" fmla="*/ 4686300 w 4686300"/>
              <a:gd name="connsiteY6" fmla="*/ 0 h 673100"/>
              <a:gd name="connsiteX7" fmla="*/ 4686300 w 4686300"/>
              <a:gd name="connsiteY7" fmla="*/ 0 h 673100"/>
              <a:gd name="connsiteX8" fmla="*/ 4686300 w 4686300"/>
              <a:gd name="connsiteY8" fmla="*/ 0 h 673100"/>
              <a:gd name="connsiteX0" fmla="*/ 0 w 4686300"/>
              <a:gd name="connsiteY0" fmla="*/ 660400 h 683260"/>
              <a:gd name="connsiteX1" fmla="*/ 2448560 w 4686300"/>
              <a:gd name="connsiteY1" fmla="*/ 683260 h 683260"/>
              <a:gd name="connsiteX2" fmla="*/ 3093720 w 4686300"/>
              <a:gd name="connsiteY2" fmla="*/ 617220 h 683260"/>
              <a:gd name="connsiteX3" fmla="*/ 3175000 w 4686300"/>
              <a:gd name="connsiteY3" fmla="*/ 406400 h 683260"/>
              <a:gd name="connsiteX4" fmla="*/ 3195320 w 4686300"/>
              <a:gd name="connsiteY4" fmla="*/ 142240 h 683260"/>
              <a:gd name="connsiteX5" fmla="*/ 3340100 w 4686300"/>
              <a:gd name="connsiteY5" fmla="*/ 25400 h 683260"/>
              <a:gd name="connsiteX6" fmla="*/ 4686300 w 4686300"/>
              <a:gd name="connsiteY6" fmla="*/ 0 h 683260"/>
              <a:gd name="connsiteX7" fmla="*/ 4686300 w 4686300"/>
              <a:gd name="connsiteY7" fmla="*/ 0 h 683260"/>
              <a:gd name="connsiteX8" fmla="*/ 4686300 w 4686300"/>
              <a:gd name="connsiteY8" fmla="*/ 0 h 683260"/>
              <a:gd name="connsiteX0" fmla="*/ 0 w 4686300"/>
              <a:gd name="connsiteY0" fmla="*/ 660400 h 683260"/>
              <a:gd name="connsiteX1" fmla="*/ 2448560 w 4686300"/>
              <a:gd name="connsiteY1" fmla="*/ 683260 h 683260"/>
              <a:gd name="connsiteX2" fmla="*/ 3093720 w 4686300"/>
              <a:gd name="connsiteY2" fmla="*/ 617220 h 683260"/>
              <a:gd name="connsiteX3" fmla="*/ 3175000 w 4686300"/>
              <a:gd name="connsiteY3" fmla="*/ 406400 h 683260"/>
              <a:gd name="connsiteX4" fmla="*/ 3195320 w 4686300"/>
              <a:gd name="connsiteY4" fmla="*/ 142240 h 683260"/>
              <a:gd name="connsiteX5" fmla="*/ 3340100 w 4686300"/>
              <a:gd name="connsiteY5" fmla="*/ 25400 h 683260"/>
              <a:gd name="connsiteX6" fmla="*/ 4686300 w 4686300"/>
              <a:gd name="connsiteY6" fmla="*/ 0 h 683260"/>
              <a:gd name="connsiteX7" fmla="*/ 4686300 w 4686300"/>
              <a:gd name="connsiteY7" fmla="*/ 0 h 683260"/>
              <a:gd name="connsiteX8" fmla="*/ 4686300 w 4686300"/>
              <a:gd name="connsiteY8" fmla="*/ 0 h 683260"/>
              <a:gd name="connsiteX0" fmla="*/ 0 w 4686300"/>
              <a:gd name="connsiteY0" fmla="*/ 662192 h 685052"/>
              <a:gd name="connsiteX1" fmla="*/ 2448560 w 4686300"/>
              <a:gd name="connsiteY1" fmla="*/ 685052 h 685052"/>
              <a:gd name="connsiteX2" fmla="*/ 3093720 w 4686300"/>
              <a:gd name="connsiteY2" fmla="*/ 619012 h 685052"/>
              <a:gd name="connsiteX3" fmla="*/ 3175000 w 4686300"/>
              <a:gd name="connsiteY3" fmla="*/ 408192 h 685052"/>
              <a:gd name="connsiteX4" fmla="*/ 3195320 w 4686300"/>
              <a:gd name="connsiteY4" fmla="*/ 225312 h 685052"/>
              <a:gd name="connsiteX5" fmla="*/ 3340100 w 4686300"/>
              <a:gd name="connsiteY5" fmla="*/ 27192 h 685052"/>
              <a:gd name="connsiteX6" fmla="*/ 4686300 w 4686300"/>
              <a:gd name="connsiteY6" fmla="*/ 1792 h 685052"/>
              <a:gd name="connsiteX7" fmla="*/ 4686300 w 4686300"/>
              <a:gd name="connsiteY7" fmla="*/ 1792 h 685052"/>
              <a:gd name="connsiteX8" fmla="*/ 4686300 w 4686300"/>
              <a:gd name="connsiteY8" fmla="*/ 1792 h 685052"/>
              <a:gd name="connsiteX0" fmla="*/ 0 w 4686300"/>
              <a:gd name="connsiteY0" fmla="*/ 662192 h 685052"/>
              <a:gd name="connsiteX1" fmla="*/ 2448560 w 4686300"/>
              <a:gd name="connsiteY1" fmla="*/ 685052 h 685052"/>
              <a:gd name="connsiteX2" fmla="*/ 3093720 w 4686300"/>
              <a:gd name="connsiteY2" fmla="*/ 619012 h 685052"/>
              <a:gd name="connsiteX3" fmla="*/ 3175000 w 4686300"/>
              <a:gd name="connsiteY3" fmla="*/ 408192 h 685052"/>
              <a:gd name="connsiteX4" fmla="*/ 3195320 w 4686300"/>
              <a:gd name="connsiteY4" fmla="*/ 225312 h 685052"/>
              <a:gd name="connsiteX5" fmla="*/ 3340100 w 4686300"/>
              <a:gd name="connsiteY5" fmla="*/ 27192 h 685052"/>
              <a:gd name="connsiteX6" fmla="*/ 4686300 w 4686300"/>
              <a:gd name="connsiteY6" fmla="*/ 1792 h 685052"/>
              <a:gd name="connsiteX7" fmla="*/ 4686300 w 4686300"/>
              <a:gd name="connsiteY7" fmla="*/ 1792 h 685052"/>
              <a:gd name="connsiteX8" fmla="*/ 4686300 w 4686300"/>
              <a:gd name="connsiteY8" fmla="*/ 1792 h 685052"/>
              <a:gd name="connsiteX0" fmla="*/ 0 w 4686300"/>
              <a:gd name="connsiteY0" fmla="*/ 660718 h 683578"/>
              <a:gd name="connsiteX1" fmla="*/ 2448560 w 4686300"/>
              <a:gd name="connsiteY1" fmla="*/ 683578 h 683578"/>
              <a:gd name="connsiteX2" fmla="*/ 3093720 w 4686300"/>
              <a:gd name="connsiteY2" fmla="*/ 617538 h 683578"/>
              <a:gd name="connsiteX3" fmla="*/ 3175000 w 4686300"/>
              <a:gd name="connsiteY3" fmla="*/ 406718 h 683578"/>
              <a:gd name="connsiteX4" fmla="*/ 3185160 w 4686300"/>
              <a:gd name="connsiteY4" fmla="*/ 183198 h 683578"/>
              <a:gd name="connsiteX5" fmla="*/ 3340100 w 4686300"/>
              <a:gd name="connsiteY5" fmla="*/ 25718 h 683578"/>
              <a:gd name="connsiteX6" fmla="*/ 4686300 w 4686300"/>
              <a:gd name="connsiteY6" fmla="*/ 318 h 683578"/>
              <a:gd name="connsiteX7" fmla="*/ 4686300 w 4686300"/>
              <a:gd name="connsiteY7" fmla="*/ 318 h 683578"/>
              <a:gd name="connsiteX8" fmla="*/ 4686300 w 4686300"/>
              <a:gd name="connsiteY8" fmla="*/ 318 h 683578"/>
              <a:gd name="connsiteX0" fmla="*/ 0 w 4686300"/>
              <a:gd name="connsiteY0" fmla="*/ 660718 h 683578"/>
              <a:gd name="connsiteX1" fmla="*/ 2448560 w 4686300"/>
              <a:gd name="connsiteY1" fmla="*/ 683578 h 683578"/>
              <a:gd name="connsiteX2" fmla="*/ 3093720 w 4686300"/>
              <a:gd name="connsiteY2" fmla="*/ 617538 h 683578"/>
              <a:gd name="connsiteX3" fmla="*/ 3175000 w 4686300"/>
              <a:gd name="connsiteY3" fmla="*/ 406718 h 683578"/>
              <a:gd name="connsiteX4" fmla="*/ 3185160 w 4686300"/>
              <a:gd name="connsiteY4" fmla="*/ 183198 h 683578"/>
              <a:gd name="connsiteX5" fmla="*/ 3340100 w 4686300"/>
              <a:gd name="connsiteY5" fmla="*/ 25718 h 683578"/>
              <a:gd name="connsiteX6" fmla="*/ 4686300 w 4686300"/>
              <a:gd name="connsiteY6" fmla="*/ 318 h 683578"/>
              <a:gd name="connsiteX7" fmla="*/ 4686300 w 4686300"/>
              <a:gd name="connsiteY7" fmla="*/ 318 h 683578"/>
              <a:gd name="connsiteX8" fmla="*/ 4686300 w 4686300"/>
              <a:gd name="connsiteY8" fmla="*/ 318 h 683578"/>
              <a:gd name="connsiteX0" fmla="*/ 0 w 4686300"/>
              <a:gd name="connsiteY0" fmla="*/ 660718 h 683578"/>
              <a:gd name="connsiteX1" fmla="*/ 2448560 w 4686300"/>
              <a:gd name="connsiteY1" fmla="*/ 683578 h 683578"/>
              <a:gd name="connsiteX2" fmla="*/ 3032760 w 4686300"/>
              <a:gd name="connsiteY2" fmla="*/ 627698 h 683578"/>
              <a:gd name="connsiteX3" fmla="*/ 3175000 w 4686300"/>
              <a:gd name="connsiteY3" fmla="*/ 406718 h 683578"/>
              <a:gd name="connsiteX4" fmla="*/ 3185160 w 4686300"/>
              <a:gd name="connsiteY4" fmla="*/ 183198 h 683578"/>
              <a:gd name="connsiteX5" fmla="*/ 3340100 w 4686300"/>
              <a:gd name="connsiteY5" fmla="*/ 25718 h 683578"/>
              <a:gd name="connsiteX6" fmla="*/ 4686300 w 4686300"/>
              <a:gd name="connsiteY6" fmla="*/ 318 h 683578"/>
              <a:gd name="connsiteX7" fmla="*/ 4686300 w 4686300"/>
              <a:gd name="connsiteY7" fmla="*/ 318 h 683578"/>
              <a:gd name="connsiteX8" fmla="*/ 4686300 w 4686300"/>
              <a:gd name="connsiteY8" fmla="*/ 318 h 683578"/>
              <a:gd name="connsiteX0" fmla="*/ 0 w 4686300"/>
              <a:gd name="connsiteY0" fmla="*/ 660718 h 683578"/>
              <a:gd name="connsiteX1" fmla="*/ 2448560 w 4686300"/>
              <a:gd name="connsiteY1" fmla="*/ 683578 h 683578"/>
              <a:gd name="connsiteX2" fmla="*/ 3032760 w 4686300"/>
              <a:gd name="connsiteY2" fmla="*/ 627698 h 683578"/>
              <a:gd name="connsiteX3" fmla="*/ 3175000 w 4686300"/>
              <a:gd name="connsiteY3" fmla="*/ 406718 h 683578"/>
              <a:gd name="connsiteX4" fmla="*/ 3185160 w 4686300"/>
              <a:gd name="connsiteY4" fmla="*/ 183198 h 683578"/>
              <a:gd name="connsiteX5" fmla="*/ 3340100 w 4686300"/>
              <a:gd name="connsiteY5" fmla="*/ 25718 h 683578"/>
              <a:gd name="connsiteX6" fmla="*/ 4686300 w 4686300"/>
              <a:gd name="connsiteY6" fmla="*/ 318 h 683578"/>
              <a:gd name="connsiteX7" fmla="*/ 4686300 w 4686300"/>
              <a:gd name="connsiteY7" fmla="*/ 318 h 683578"/>
              <a:gd name="connsiteX8" fmla="*/ 4686300 w 4686300"/>
              <a:gd name="connsiteY8" fmla="*/ 318 h 683578"/>
              <a:gd name="connsiteX0" fmla="*/ 0 w 4686300"/>
              <a:gd name="connsiteY0" fmla="*/ 673465 h 696325"/>
              <a:gd name="connsiteX1" fmla="*/ 2448560 w 4686300"/>
              <a:gd name="connsiteY1" fmla="*/ 696325 h 696325"/>
              <a:gd name="connsiteX2" fmla="*/ 3032760 w 4686300"/>
              <a:gd name="connsiteY2" fmla="*/ 640445 h 696325"/>
              <a:gd name="connsiteX3" fmla="*/ 3175000 w 4686300"/>
              <a:gd name="connsiteY3" fmla="*/ 419465 h 696325"/>
              <a:gd name="connsiteX4" fmla="*/ 3340100 w 4686300"/>
              <a:gd name="connsiteY4" fmla="*/ 38465 h 696325"/>
              <a:gd name="connsiteX5" fmla="*/ 4686300 w 4686300"/>
              <a:gd name="connsiteY5" fmla="*/ 13065 h 696325"/>
              <a:gd name="connsiteX6" fmla="*/ 4686300 w 4686300"/>
              <a:gd name="connsiteY6" fmla="*/ 13065 h 696325"/>
              <a:gd name="connsiteX7" fmla="*/ 4686300 w 4686300"/>
              <a:gd name="connsiteY7" fmla="*/ 13065 h 696325"/>
              <a:gd name="connsiteX0" fmla="*/ 0 w 4686300"/>
              <a:gd name="connsiteY0" fmla="*/ 673465 h 696325"/>
              <a:gd name="connsiteX1" fmla="*/ 2448560 w 4686300"/>
              <a:gd name="connsiteY1" fmla="*/ 696325 h 696325"/>
              <a:gd name="connsiteX2" fmla="*/ 3032760 w 4686300"/>
              <a:gd name="connsiteY2" fmla="*/ 640445 h 696325"/>
              <a:gd name="connsiteX3" fmla="*/ 3175000 w 4686300"/>
              <a:gd name="connsiteY3" fmla="*/ 419465 h 696325"/>
              <a:gd name="connsiteX4" fmla="*/ 3340100 w 4686300"/>
              <a:gd name="connsiteY4" fmla="*/ 38465 h 696325"/>
              <a:gd name="connsiteX5" fmla="*/ 4686300 w 4686300"/>
              <a:gd name="connsiteY5" fmla="*/ 13065 h 696325"/>
              <a:gd name="connsiteX6" fmla="*/ 4686300 w 4686300"/>
              <a:gd name="connsiteY6" fmla="*/ 13065 h 696325"/>
              <a:gd name="connsiteX7" fmla="*/ 4686300 w 4686300"/>
              <a:gd name="connsiteY7" fmla="*/ 13065 h 696325"/>
              <a:gd name="connsiteX0" fmla="*/ 0 w 4686300"/>
              <a:gd name="connsiteY0" fmla="*/ 673465 h 696325"/>
              <a:gd name="connsiteX1" fmla="*/ 2448560 w 4686300"/>
              <a:gd name="connsiteY1" fmla="*/ 696325 h 696325"/>
              <a:gd name="connsiteX2" fmla="*/ 3032760 w 4686300"/>
              <a:gd name="connsiteY2" fmla="*/ 640445 h 696325"/>
              <a:gd name="connsiteX3" fmla="*/ 3175000 w 4686300"/>
              <a:gd name="connsiteY3" fmla="*/ 419465 h 696325"/>
              <a:gd name="connsiteX4" fmla="*/ 3340100 w 4686300"/>
              <a:gd name="connsiteY4" fmla="*/ 38465 h 696325"/>
              <a:gd name="connsiteX5" fmla="*/ 4686300 w 4686300"/>
              <a:gd name="connsiteY5" fmla="*/ 13065 h 696325"/>
              <a:gd name="connsiteX6" fmla="*/ 4686300 w 4686300"/>
              <a:gd name="connsiteY6" fmla="*/ 13065 h 696325"/>
              <a:gd name="connsiteX7" fmla="*/ 4686300 w 4686300"/>
              <a:gd name="connsiteY7" fmla="*/ 13065 h 696325"/>
              <a:gd name="connsiteX0" fmla="*/ 0 w 4686300"/>
              <a:gd name="connsiteY0" fmla="*/ 673465 h 696325"/>
              <a:gd name="connsiteX1" fmla="*/ 2448560 w 4686300"/>
              <a:gd name="connsiteY1" fmla="*/ 696325 h 696325"/>
              <a:gd name="connsiteX2" fmla="*/ 3032760 w 4686300"/>
              <a:gd name="connsiteY2" fmla="*/ 640445 h 696325"/>
              <a:gd name="connsiteX3" fmla="*/ 3175000 w 4686300"/>
              <a:gd name="connsiteY3" fmla="*/ 419465 h 696325"/>
              <a:gd name="connsiteX4" fmla="*/ 3340100 w 4686300"/>
              <a:gd name="connsiteY4" fmla="*/ 38465 h 696325"/>
              <a:gd name="connsiteX5" fmla="*/ 4686300 w 4686300"/>
              <a:gd name="connsiteY5" fmla="*/ 13065 h 696325"/>
              <a:gd name="connsiteX6" fmla="*/ 4686300 w 4686300"/>
              <a:gd name="connsiteY6" fmla="*/ 13065 h 696325"/>
              <a:gd name="connsiteX7" fmla="*/ 4686300 w 4686300"/>
              <a:gd name="connsiteY7" fmla="*/ 13065 h 696325"/>
              <a:gd name="connsiteX0" fmla="*/ 0 w 4686300"/>
              <a:gd name="connsiteY0" fmla="*/ 673465 h 696325"/>
              <a:gd name="connsiteX1" fmla="*/ 2448560 w 4686300"/>
              <a:gd name="connsiteY1" fmla="*/ 696325 h 696325"/>
              <a:gd name="connsiteX2" fmla="*/ 3032760 w 4686300"/>
              <a:gd name="connsiteY2" fmla="*/ 640445 h 696325"/>
              <a:gd name="connsiteX3" fmla="*/ 3175000 w 4686300"/>
              <a:gd name="connsiteY3" fmla="*/ 419465 h 696325"/>
              <a:gd name="connsiteX4" fmla="*/ 3340100 w 4686300"/>
              <a:gd name="connsiteY4" fmla="*/ 38465 h 696325"/>
              <a:gd name="connsiteX5" fmla="*/ 4686300 w 4686300"/>
              <a:gd name="connsiteY5" fmla="*/ 13065 h 696325"/>
              <a:gd name="connsiteX6" fmla="*/ 4686300 w 4686300"/>
              <a:gd name="connsiteY6" fmla="*/ 13065 h 696325"/>
              <a:gd name="connsiteX7" fmla="*/ 4686300 w 4686300"/>
              <a:gd name="connsiteY7" fmla="*/ 13065 h 696325"/>
              <a:gd name="connsiteX0" fmla="*/ 0 w 4686300"/>
              <a:gd name="connsiteY0" fmla="*/ 674164 h 697024"/>
              <a:gd name="connsiteX1" fmla="*/ 2448560 w 4686300"/>
              <a:gd name="connsiteY1" fmla="*/ 697024 h 697024"/>
              <a:gd name="connsiteX2" fmla="*/ 3032760 w 4686300"/>
              <a:gd name="connsiteY2" fmla="*/ 641144 h 697024"/>
              <a:gd name="connsiteX3" fmla="*/ 3144520 w 4686300"/>
              <a:gd name="connsiteY3" fmla="*/ 430324 h 697024"/>
              <a:gd name="connsiteX4" fmla="*/ 3340100 w 4686300"/>
              <a:gd name="connsiteY4" fmla="*/ 39164 h 697024"/>
              <a:gd name="connsiteX5" fmla="*/ 4686300 w 4686300"/>
              <a:gd name="connsiteY5" fmla="*/ 13764 h 697024"/>
              <a:gd name="connsiteX6" fmla="*/ 4686300 w 4686300"/>
              <a:gd name="connsiteY6" fmla="*/ 13764 h 697024"/>
              <a:gd name="connsiteX7" fmla="*/ 4686300 w 4686300"/>
              <a:gd name="connsiteY7" fmla="*/ 13764 h 697024"/>
              <a:gd name="connsiteX0" fmla="*/ 0 w 4686300"/>
              <a:gd name="connsiteY0" fmla="*/ 674164 h 697024"/>
              <a:gd name="connsiteX1" fmla="*/ 2448560 w 4686300"/>
              <a:gd name="connsiteY1" fmla="*/ 697024 h 697024"/>
              <a:gd name="connsiteX2" fmla="*/ 3032760 w 4686300"/>
              <a:gd name="connsiteY2" fmla="*/ 661464 h 697024"/>
              <a:gd name="connsiteX3" fmla="*/ 3144520 w 4686300"/>
              <a:gd name="connsiteY3" fmla="*/ 430324 h 697024"/>
              <a:gd name="connsiteX4" fmla="*/ 3340100 w 4686300"/>
              <a:gd name="connsiteY4" fmla="*/ 39164 h 697024"/>
              <a:gd name="connsiteX5" fmla="*/ 4686300 w 4686300"/>
              <a:gd name="connsiteY5" fmla="*/ 13764 h 697024"/>
              <a:gd name="connsiteX6" fmla="*/ 4686300 w 4686300"/>
              <a:gd name="connsiteY6" fmla="*/ 13764 h 697024"/>
              <a:gd name="connsiteX7" fmla="*/ 4686300 w 4686300"/>
              <a:gd name="connsiteY7" fmla="*/ 13764 h 697024"/>
              <a:gd name="connsiteX0" fmla="*/ 0 w 4686300"/>
              <a:gd name="connsiteY0" fmla="*/ 674164 h 697024"/>
              <a:gd name="connsiteX1" fmla="*/ 2448560 w 4686300"/>
              <a:gd name="connsiteY1" fmla="*/ 697024 h 697024"/>
              <a:gd name="connsiteX2" fmla="*/ 3032760 w 4686300"/>
              <a:gd name="connsiteY2" fmla="*/ 661464 h 697024"/>
              <a:gd name="connsiteX3" fmla="*/ 3144520 w 4686300"/>
              <a:gd name="connsiteY3" fmla="*/ 430324 h 697024"/>
              <a:gd name="connsiteX4" fmla="*/ 3340100 w 4686300"/>
              <a:gd name="connsiteY4" fmla="*/ 39164 h 697024"/>
              <a:gd name="connsiteX5" fmla="*/ 4686300 w 4686300"/>
              <a:gd name="connsiteY5" fmla="*/ 13764 h 697024"/>
              <a:gd name="connsiteX6" fmla="*/ 4686300 w 4686300"/>
              <a:gd name="connsiteY6" fmla="*/ 13764 h 697024"/>
              <a:gd name="connsiteX7" fmla="*/ 4686300 w 4686300"/>
              <a:gd name="connsiteY7" fmla="*/ 13764 h 697024"/>
              <a:gd name="connsiteX0" fmla="*/ 0 w 4686300"/>
              <a:gd name="connsiteY0" fmla="*/ 674164 h 697024"/>
              <a:gd name="connsiteX1" fmla="*/ 2448560 w 4686300"/>
              <a:gd name="connsiteY1" fmla="*/ 697024 h 697024"/>
              <a:gd name="connsiteX2" fmla="*/ 3032760 w 4686300"/>
              <a:gd name="connsiteY2" fmla="*/ 661464 h 697024"/>
              <a:gd name="connsiteX3" fmla="*/ 3144520 w 4686300"/>
              <a:gd name="connsiteY3" fmla="*/ 430324 h 697024"/>
              <a:gd name="connsiteX4" fmla="*/ 3340100 w 4686300"/>
              <a:gd name="connsiteY4" fmla="*/ 39164 h 697024"/>
              <a:gd name="connsiteX5" fmla="*/ 4686300 w 4686300"/>
              <a:gd name="connsiteY5" fmla="*/ 13764 h 697024"/>
              <a:gd name="connsiteX6" fmla="*/ 4686300 w 4686300"/>
              <a:gd name="connsiteY6" fmla="*/ 13764 h 697024"/>
              <a:gd name="connsiteX7" fmla="*/ 4686300 w 4686300"/>
              <a:gd name="connsiteY7" fmla="*/ 13764 h 697024"/>
              <a:gd name="connsiteX0" fmla="*/ 0 w 4686300"/>
              <a:gd name="connsiteY0" fmla="*/ 674164 h 699162"/>
              <a:gd name="connsiteX1" fmla="*/ 2448560 w 4686300"/>
              <a:gd name="connsiteY1" fmla="*/ 697024 h 699162"/>
              <a:gd name="connsiteX2" fmla="*/ 3083560 w 4686300"/>
              <a:gd name="connsiteY2" fmla="*/ 681784 h 699162"/>
              <a:gd name="connsiteX3" fmla="*/ 3144520 w 4686300"/>
              <a:gd name="connsiteY3" fmla="*/ 430324 h 699162"/>
              <a:gd name="connsiteX4" fmla="*/ 3340100 w 4686300"/>
              <a:gd name="connsiteY4" fmla="*/ 39164 h 699162"/>
              <a:gd name="connsiteX5" fmla="*/ 4686300 w 4686300"/>
              <a:gd name="connsiteY5" fmla="*/ 13764 h 699162"/>
              <a:gd name="connsiteX6" fmla="*/ 4686300 w 4686300"/>
              <a:gd name="connsiteY6" fmla="*/ 13764 h 699162"/>
              <a:gd name="connsiteX7" fmla="*/ 4686300 w 4686300"/>
              <a:gd name="connsiteY7" fmla="*/ 13764 h 699162"/>
              <a:gd name="connsiteX0" fmla="*/ 0 w 4686300"/>
              <a:gd name="connsiteY0" fmla="*/ 660995 h 685993"/>
              <a:gd name="connsiteX1" fmla="*/ 2448560 w 4686300"/>
              <a:gd name="connsiteY1" fmla="*/ 683855 h 685993"/>
              <a:gd name="connsiteX2" fmla="*/ 3083560 w 4686300"/>
              <a:gd name="connsiteY2" fmla="*/ 668615 h 685993"/>
              <a:gd name="connsiteX3" fmla="*/ 3144520 w 4686300"/>
              <a:gd name="connsiteY3" fmla="*/ 417155 h 685993"/>
              <a:gd name="connsiteX4" fmla="*/ 3144520 w 4686300"/>
              <a:gd name="connsiteY4" fmla="*/ 193636 h 685993"/>
              <a:gd name="connsiteX5" fmla="*/ 3340100 w 4686300"/>
              <a:gd name="connsiteY5" fmla="*/ 25995 h 685993"/>
              <a:gd name="connsiteX6" fmla="*/ 4686300 w 4686300"/>
              <a:gd name="connsiteY6" fmla="*/ 595 h 685993"/>
              <a:gd name="connsiteX7" fmla="*/ 4686300 w 4686300"/>
              <a:gd name="connsiteY7" fmla="*/ 595 h 685993"/>
              <a:gd name="connsiteX8" fmla="*/ 4686300 w 4686300"/>
              <a:gd name="connsiteY8" fmla="*/ 595 h 685993"/>
              <a:gd name="connsiteX0" fmla="*/ 0 w 4686300"/>
              <a:gd name="connsiteY0" fmla="*/ 660995 h 685993"/>
              <a:gd name="connsiteX1" fmla="*/ 2448560 w 4686300"/>
              <a:gd name="connsiteY1" fmla="*/ 683855 h 685993"/>
              <a:gd name="connsiteX2" fmla="*/ 3083560 w 4686300"/>
              <a:gd name="connsiteY2" fmla="*/ 668615 h 685993"/>
              <a:gd name="connsiteX3" fmla="*/ 3144520 w 4686300"/>
              <a:gd name="connsiteY3" fmla="*/ 417155 h 685993"/>
              <a:gd name="connsiteX4" fmla="*/ 3144520 w 4686300"/>
              <a:gd name="connsiteY4" fmla="*/ 193636 h 685993"/>
              <a:gd name="connsiteX5" fmla="*/ 3340100 w 4686300"/>
              <a:gd name="connsiteY5" fmla="*/ 25995 h 685993"/>
              <a:gd name="connsiteX6" fmla="*/ 4686300 w 4686300"/>
              <a:gd name="connsiteY6" fmla="*/ 595 h 685993"/>
              <a:gd name="connsiteX7" fmla="*/ 4686300 w 4686300"/>
              <a:gd name="connsiteY7" fmla="*/ 595 h 685993"/>
              <a:gd name="connsiteX8" fmla="*/ 4686300 w 4686300"/>
              <a:gd name="connsiteY8" fmla="*/ 595 h 685993"/>
              <a:gd name="connsiteX0" fmla="*/ 0 w 4686300"/>
              <a:gd name="connsiteY0" fmla="*/ 660718 h 685716"/>
              <a:gd name="connsiteX1" fmla="*/ 2448560 w 4686300"/>
              <a:gd name="connsiteY1" fmla="*/ 683578 h 685716"/>
              <a:gd name="connsiteX2" fmla="*/ 3083560 w 4686300"/>
              <a:gd name="connsiteY2" fmla="*/ 668338 h 685716"/>
              <a:gd name="connsiteX3" fmla="*/ 3144520 w 4686300"/>
              <a:gd name="connsiteY3" fmla="*/ 416878 h 685716"/>
              <a:gd name="connsiteX4" fmla="*/ 3134360 w 4686300"/>
              <a:gd name="connsiteY4" fmla="*/ 183199 h 685716"/>
              <a:gd name="connsiteX5" fmla="*/ 3340100 w 4686300"/>
              <a:gd name="connsiteY5" fmla="*/ 25718 h 685716"/>
              <a:gd name="connsiteX6" fmla="*/ 4686300 w 4686300"/>
              <a:gd name="connsiteY6" fmla="*/ 318 h 685716"/>
              <a:gd name="connsiteX7" fmla="*/ 4686300 w 4686300"/>
              <a:gd name="connsiteY7" fmla="*/ 318 h 685716"/>
              <a:gd name="connsiteX8" fmla="*/ 4686300 w 4686300"/>
              <a:gd name="connsiteY8" fmla="*/ 318 h 685716"/>
              <a:gd name="connsiteX0" fmla="*/ 0 w 4686300"/>
              <a:gd name="connsiteY0" fmla="*/ 660718 h 689971"/>
              <a:gd name="connsiteX1" fmla="*/ 2448560 w 4686300"/>
              <a:gd name="connsiteY1" fmla="*/ 683578 h 689971"/>
              <a:gd name="connsiteX2" fmla="*/ 3083560 w 4686300"/>
              <a:gd name="connsiteY2" fmla="*/ 668338 h 689971"/>
              <a:gd name="connsiteX3" fmla="*/ 3144520 w 4686300"/>
              <a:gd name="connsiteY3" fmla="*/ 467678 h 689971"/>
              <a:gd name="connsiteX4" fmla="*/ 3134360 w 4686300"/>
              <a:gd name="connsiteY4" fmla="*/ 183199 h 689971"/>
              <a:gd name="connsiteX5" fmla="*/ 3340100 w 4686300"/>
              <a:gd name="connsiteY5" fmla="*/ 25718 h 689971"/>
              <a:gd name="connsiteX6" fmla="*/ 4686300 w 4686300"/>
              <a:gd name="connsiteY6" fmla="*/ 318 h 689971"/>
              <a:gd name="connsiteX7" fmla="*/ 4686300 w 4686300"/>
              <a:gd name="connsiteY7" fmla="*/ 318 h 689971"/>
              <a:gd name="connsiteX8" fmla="*/ 4686300 w 4686300"/>
              <a:gd name="connsiteY8" fmla="*/ 318 h 689971"/>
              <a:gd name="connsiteX0" fmla="*/ 0 w 4686300"/>
              <a:gd name="connsiteY0" fmla="*/ 660718 h 689971"/>
              <a:gd name="connsiteX1" fmla="*/ 2448560 w 4686300"/>
              <a:gd name="connsiteY1" fmla="*/ 683578 h 689971"/>
              <a:gd name="connsiteX2" fmla="*/ 3083560 w 4686300"/>
              <a:gd name="connsiteY2" fmla="*/ 668338 h 689971"/>
              <a:gd name="connsiteX3" fmla="*/ 3144520 w 4686300"/>
              <a:gd name="connsiteY3" fmla="*/ 467678 h 689971"/>
              <a:gd name="connsiteX4" fmla="*/ 3134360 w 4686300"/>
              <a:gd name="connsiteY4" fmla="*/ 183199 h 689971"/>
              <a:gd name="connsiteX5" fmla="*/ 3340100 w 4686300"/>
              <a:gd name="connsiteY5" fmla="*/ 25718 h 689971"/>
              <a:gd name="connsiteX6" fmla="*/ 4686300 w 4686300"/>
              <a:gd name="connsiteY6" fmla="*/ 318 h 689971"/>
              <a:gd name="connsiteX7" fmla="*/ 4686300 w 4686300"/>
              <a:gd name="connsiteY7" fmla="*/ 318 h 689971"/>
              <a:gd name="connsiteX8" fmla="*/ 4686300 w 4686300"/>
              <a:gd name="connsiteY8" fmla="*/ 318 h 689971"/>
              <a:gd name="connsiteX0" fmla="*/ 0 w 4686300"/>
              <a:gd name="connsiteY0" fmla="*/ 660718 h 689971"/>
              <a:gd name="connsiteX1" fmla="*/ 2448560 w 4686300"/>
              <a:gd name="connsiteY1" fmla="*/ 683578 h 689971"/>
              <a:gd name="connsiteX2" fmla="*/ 3022600 w 4686300"/>
              <a:gd name="connsiteY2" fmla="*/ 668338 h 689971"/>
              <a:gd name="connsiteX3" fmla="*/ 3144520 w 4686300"/>
              <a:gd name="connsiteY3" fmla="*/ 467678 h 689971"/>
              <a:gd name="connsiteX4" fmla="*/ 3134360 w 4686300"/>
              <a:gd name="connsiteY4" fmla="*/ 183199 h 689971"/>
              <a:gd name="connsiteX5" fmla="*/ 3340100 w 4686300"/>
              <a:gd name="connsiteY5" fmla="*/ 25718 h 689971"/>
              <a:gd name="connsiteX6" fmla="*/ 4686300 w 4686300"/>
              <a:gd name="connsiteY6" fmla="*/ 318 h 689971"/>
              <a:gd name="connsiteX7" fmla="*/ 4686300 w 4686300"/>
              <a:gd name="connsiteY7" fmla="*/ 318 h 689971"/>
              <a:gd name="connsiteX8" fmla="*/ 4686300 w 4686300"/>
              <a:gd name="connsiteY8" fmla="*/ 318 h 689971"/>
              <a:gd name="connsiteX0" fmla="*/ 0 w 4686300"/>
              <a:gd name="connsiteY0" fmla="*/ 660718 h 689971"/>
              <a:gd name="connsiteX1" fmla="*/ 2448560 w 4686300"/>
              <a:gd name="connsiteY1" fmla="*/ 683578 h 689971"/>
              <a:gd name="connsiteX2" fmla="*/ 3032760 w 4686300"/>
              <a:gd name="connsiteY2" fmla="*/ 668338 h 689971"/>
              <a:gd name="connsiteX3" fmla="*/ 3144520 w 4686300"/>
              <a:gd name="connsiteY3" fmla="*/ 467678 h 689971"/>
              <a:gd name="connsiteX4" fmla="*/ 3134360 w 4686300"/>
              <a:gd name="connsiteY4" fmla="*/ 183199 h 689971"/>
              <a:gd name="connsiteX5" fmla="*/ 3340100 w 4686300"/>
              <a:gd name="connsiteY5" fmla="*/ 25718 h 689971"/>
              <a:gd name="connsiteX6" fmla="*/ 4686300 w 4686300"/>
              <a:gd name="connsiteY6" fmla="*/ 318 h 689971"/>
              <a:gd name="connsiteX7" fmla="*/ 4686300 w 4686300"/>
              <a:gd name="connsiteY7" fmla="*/ 318 h 689971"/>
              <a:gd name="connsiteX8" fmla="*/ 4686300 w 4686300"/>
              <a:gd name="connsiteY8" fmla="*/ 318 h 689971"/>
              <a:gd name="connsiteX0" fmla="*/ 0 w 4686300"/>
              <a:gd name="connsiteY0" fmla="*/ 660400 h 689653"/>
              <a:gd name="connsiteX1" fmla="*/ 2448560 w 4686300"/>
              <a:gd name="connsiteY1" fmla="*/ 683260 h 689653"/>
              <a:gd name="connsiteX2" fmla="*/ 3032760 w 4686300"/>
              <a:gd name="connsiteY2" fmla="*/ 668020 h 689653"/>
              <a:gd name="connsiteX3" fmla="*/ 3144520 w 4686300"/>
              <a:gd name="connsiteY3" fmla="*/ 467360 h 689653"/>
              <a:gd name="connsiteX4" fmla="*/ 3134360 w 4686300"/>
              <a:gd name="connsiteY4" fmla="*/ 182881 h 689653"/>
              <a:gd name="connsiteX5" fmla="*/ 3380740 w 4686300"/>
              <a:gd name="connsiteY5" fmla="*/ 25400 h 689653"/>
              <a:gd name="connsiteX6" fmla="*/ 4686300 w 4686300"/>
              <a:gd name="connsiteY6" fmla="*/ 0 h 689653"/>
              <a:gd name="connsiteX7" fmla="*/ 4686300 w 4686300"/>
              <a:gd name="connsiteY7" fmla="*/ 0 h 689653"/>
              <a:gd name="connsiteX8" fmla="*/ 4686300 w 4686300"/>
              <a:gd name="connsiteY8" fmla="*/ 0 h 689653"/>
              <a:gd name="connsiteX0" fmla="*/ 0 w 4686300"/>
              <a:gd name="connsiteY0" fmla="*/ 660400 h 691694"/>
              <a:gd name="connsiteX1" fmla="*/ 2448560 w 4686300"/>
              <a:gd name="connsiteY1" fmla="*/ 683260 h 691694"/>
              <a:gd name="connsiteX2" fmla="*/ 3032760 w 4686300"/>
              <a:gd name="connsiteY2" fmla="*/ 668020 h 691694"/>
              <a:gd name="connsiteX3" fmla="*/ 3134360 w 4686300"/>
              <a:gd name="connsiteY3" fmla="*/ 436880 h 691694"/>
              <a:gd name="connsiteX4" fmla="*/ 3134360 w 4686300"/>
              <a:gd name="connsiteY4" fmla="*/ 182881 h 691694"/>
              <a:gd name="connsiteX5" fmla="*/ 3380740 w 4686300"/>
              <a:gd name="connsiteY5" fmla="*/ 25400 h 691694"/>
              <a:gd name="connsiteX6" fmla="*/ 4686300 w 4686300"/>
              <a:gd name="connsiteY6" fmla="*/ 0 h 691694"/>
              <a:gd name="connsiteX7" fmla="*/ 4686300 w 4686300"/>
              <a:gd name="connsiteY7" fmla="*/ 0 h 691694"/>
              <a:gd name="connsiteX8" fmla="*/ 4686300 w 4686300"/>
              <a:gd name="connsiteY8" fmla="*/ 0 h 691694"/>
              <a:gd name="connsiteX0" fmla="*/ 0 w 4686300"/>
              <a:gd name="connsiteY0" fmla="*/ 660400 h 691694"/>
              <a:gd name="connsiteX1" fmla="*/ 2448560 w 4686300"/>
              <a:gd name="connsiteY1" fmla="*/ 683260 h 691694"/>
              <a:gd name="connsiteX2" fmla="*/ 3032760 w 4686300"/>
              <a:gd name="connsiteY2" fmla="*/ 668020 h 691694"/>
              <a:gd name="connsiteX3" fmla="*/ 3134360 w 4686300"/>
              <a:gd name="connsiteY3" fmla="*/ 436880 h 691694"/>
              <a:gd name="connsiteX4" fmla="*/ 3154680 w 4686300"/>
              <a:gd name="connsiteY4" fmla="*/ 162561 h 691694"/>
              <a:gd name="connsiteX5" fmla="*/ 3380740 w 4686300"/>
              <a:gd name="connsiteY5" fmla="*/ 25400 h 691694"/>
              <a:gd name="connsiteX6" fmla="*/ 4686300 w 4686300"/>
              <a:gd name="connsiteY6" fmla="*/ 0 h 691694"/>
              <a:gd name="connsiteX7" fmla="*/ 4686300 w 4686300"/>
              <a:gd name="connsiteY7" fmla="*/ 0 h 691694"/>
              <a:gd name="connsiteX8" fmla="*/ 4686300 w 4686300"/>
              <a:gd name="connsiteY8" fmla="*/ 0 h 691694"/>
              <a:gd name="connsiteX0" fmla="*/ 0 w 4686300"/>
              <a:gd name="connsiteY0" fmla="*/ 660400 h 691694"/>
              <a:gd name="connsiteX1" fmla="*/ 2448560 w 4686300"/>
              <a:gd name="connsiteY1" fmla="*/ 683260 h 691694"/>
              <a:gd name="connsiteX2" fmla="*/ 3032760 w 4686300"/>
              <a:gd name="connsiteY2" fmla="*/ 668020 h 691694"/>
              <a:gd name="connsiteX3" fmla="*/ 3134360 w 4686300"/>
              <a:gd name="connsiteY3" fmla="*/ 436880 h 691694"/>
              <a:gd name="connsiteX4" fmla="*/ 3154680 w 4686300"/>
              <a:gd name="connsiteY4" fmla="*/ 162561 h 691694"/>
              <a:gd name="connsiteX5" fmla="*/ 3380740 w 4686300"/>
              <a:gd name="connsiteY5" fmla="*/ 25400 h 691694"/>
              <a:gd name="connsiteX6" fmla="*/ 4686300 w 4686300"/>
              <a:gd name="connsiteY6" fmla="*/ 0 h 691694"/>
              <a:gd name="connsiteX7" fmla="*/ 4686300 w 4686300"/>
              <a:gd name="connsiteY7" fmla="*/ 0 h 691694"/>
              <a:gd name="connsiteX8" fmla="*/ 4686300 w 4686300"/>
              <a:gd name="connsiteY8" fmla="*/ 0 h 691694"/>
              <a:gd name="connsiteX0" fmla="*/ 0 w 4686300"/>
              <a:gd name="connsiteY0" fmla="*/ 660400 h 691694"/>
              <a:gd name="connsiteX1" fmla="*/ 2448560 w 4686300"/>
              <a:gd name="connsiteY1" fmla="*/ 683260 h 691694"/>
              <a:gd name="connsiteX2" fmla="*/ 3032760 w 4686300"/>
              <a:gd name="connsiteY2" fmla="*/ 668020 h 691694"/>
              <a:gd name="connsiteX3" fmla="*/ 3134360 w 4686300"/>
              <a:gd name="connsiteY3" fmla="*/ 436880 h 691694"/>
              <a:gd name="connsiteX4" fmla="*/ 3154680 w 4686300"/>
              <a:gd name="connsiteY4" fmla="*/ 162561 h 691694"/>
              <a:gd name="connsiteX5" fmla="*/ 3380740 w 4686300"/>
              <a:gd name="connsiteY5" fmla="*/ 25400 h 691694"/>
              <a:gd name="connsiteX6" fmla="*/ 4686300 w 4686300"/>
              <a:gd name="connsiteY6" fmla="*/ 0 h 691694"/>
              <a:gd name="connsiteX7" fmla="*/ 4686300 w 4686300"/>
              <a:gd name="connsiteY7" fmla="*/ 0 h 691694"/>
              <a:gd name="connsiteX8" fmla="*/ 4686300 w 4686300"/>
              <a:gd name="connsiteY8" fmla="*/ 0 h 691694"/>
              <a:gd name="connsiteX0" fmla="*/ 0 w 4686300"/>
              <a:gd name="connsiteY0" fmla="*/ 660400 h 691694"/>
              <a:gd name="connsiteX1" fmla="*/ 2448560 w 4686300"/>
              <a:gd name="connsiteY1" fmla="*/ 683260 h 691694"/>
              <a:gd name="connsiteX2" fmla="*/ 2992120 w 4686300"/>
              <a:gd name="connsiteY2" fmla="*/ 668020 h 691694"/>
              <a:gd name="connsiteX3" fmla="*/ 3134360 w 4686300"/>
              <a:gd name="connsiteY3" fmla="*/ 436880 h 691694"/>
              <a:gd name="connsiteX4" fmla="*/ 3154680 w 4686300"/>
              <a:gd name="connsiteY4" fmla="*/ 162561 h 691694"/>
              <a:gd name="connsiteX5" fmla="*/ 3380740 w 4686300"/>
              <a:gd name="connsiteY5" fmla="*/ 25400 h 691694"/>
              <a:gd name="connsiteX6" fmla="*/ 4686300 w 4686300"/>
              <a:gd name="connsiteY6" fmla="*/ 0 h 691694"/>
              <a:gd name="connsiteX7" fmla="*/ 4686300 w 4686300"/>
              <a:gd name="connsiteY7" fmla="*/ 0 h 691694"/>
              <a:gd name="connsiteX8" fmla="*/ 4686300 w 4686300"/>
              <a:gd name="connsiteY8" fmla="*/ 0 h 69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6300" h="691694">
                <a:moveTo>
                  <a:pt x="0" y="660400"/>
                </a:moveTo>
                <a:lnTo>
                  <a:pt x="2448560" y="683260"/>
                </a:lnTo>
                <a:cubicBezTo>
                  <a:pt x="2947247" y="684530"/>
                  <a:pt x="2877820" y="709083"/>
                  <a:pt x="2992120" y="668020"/>
                </a:cubicBezTo>
                <a:cubicBezTo>
                  <a:pt x="3106420" y="626957"/>
                  <a:pt x="3107267" y="521123"/>
                  <a:pt x="3134360" y="436880"/>
                </a:cubicBezTo>
                <a:cubicBezTo>
                  <a:pt x="3161453" y="352637"/>
                  <a:pt x="3122083" y="593514"/>
                  <a:pt x="3154680" y="162561"/>
                </a:cubicBezTo>
                <a:cubicBezTo>
                  <a:pt x="3187277" y="97368"/>
                  <a:pt x="3125470" y="52493"/>
                  <a:pt x="3380740" y="25400"/>
                </a:cubicBezTo>
                <a:cubicBezTo>
                  <a:pt x="3636010" y="-1693"/>
                  <a:pt x="4468707" y="4233"/>
                  <a:pt x="4686300" y="0"/>
                </a:cubicBezTo>
                <a:lnTo>
                  <a:pt x="4686300" y="0"/>
                </a:lnTo>
                <a:lnTo>
                  <a:pt x="4686300" y="0"/>
                </a:lnTo>
              </a:path>
            </a:pathLst>
          </a:custGeom>
          <a:ln w="101600">
            <a:solidFill>
              <a:srgbClr val="A12F7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724774" y="3417512"/>
            <a:ext cx="4229834" cy="3786851"/>
          </a:xfrm>
          <a:custGeom>
            <a:avLst/>
            <a:gdLst>
              <a:gd name="connsiteX0" fmla="*/ 3236900 w 3236900"/>
              <a:gd name="connsiteY0" fmla="*/ 0 h 1240795"/>
              <a:gd name="connsiteX1" fmla="*/ 808660 w 3236900"/>
              <a:gd name="connsiteY1" fmla="*/ 20320 h 1240795"/>
              <a:gd name="connsiteX2" fmla="*/ 87300 w 3236900"/>
              <a:gd name="connsiteY2" fmla="*/ 314960 h 1240795"/>
              <a:gd name="connsiteX3" fmla="*/ 6020 w 3236900"/>
              <a:gd name="connsiteY3" fmla="*/ 1158240 h 1240795"/>
              <a:gd name="connsiteX4" fmla="*/ 6020 w 3236900"/>
              <a:gd name="connsiteY4" fmla="*/ 1209040 h 1240795"/>
              <a:gd name="connsiteX5" fmla="*/ 6020 w 3236900"/>
              <a:gd name="connsiteY5" fmla="*/ 1209040 h 1240795"/>
              <a:gd name="connsiteX0" fmla="*/ 3235516 w 3235516"/>
              <a:gd name="connsiteY0" fmla="*/ 0 h 2580640"/>
              <a:gd name="connsiteX1" fmla="*/ 807276 w 3235516"/>
              <a:gd name="connsiteY1" fmla="*/ 20320 h 2580640"/>
              <a:gd name="connsiteX2" fmla="*/ 85916 w 3235516"/>
              <a:gd name="connsiteY2" fmla="*/ 314960 h 2580640"/>
              <a:gd name="connsiteX3" fmla="*/ 4636 w 3235516"/>
              <a:gd name="connsiteY3" fmla="*/ 1158240 h 2580640"/>
              <a:gd name="connsiteX4" fmla="*/ 4636 w 3235516"/>
              <a:gd name="connsiteY4" fmla="*/ 1209040 h 2580640"/>
              <a:gd name="connsiteX5" fmla="*/ 85916 w 3235516"/>
              <a:gd name="connsiteY5" fmla="*/ 2580640 h 2580640"/>
              <a:gd name="connsiteX0" fmla="*/ 3235516 w 3235516"/>
              <a:gd name="connsiteY0" fmla="*/ 0 h 2682239"/>
              <a:gd name="connsiteX1" fmla="*/ 807276 w 3235516"/>
              <a:gd name="connsiteY1" fmla="*/ 20320 h 2682239"/>
              <a:gd name="connsiteX2" fmla="*/ 85916 w 3235516"/>
              <a:gd name="connsiteY2" fmla="*/ 314960 h 2682239"/>
              <a:gd name="connsiteX3" fmla="*/ 4636 w 3235516"/>
              <a:gd name="connsiteY3" fmla="*/ 1158240 h 2682239"/>
              <a:gd name="connsiteX4" fmla="*/ 4636 w 3235516"/>
              <a:gd name="connsiteY4" fmla="*/ 1209040 h 2682239"/>
              <a:gd name="connsiteX5" fmla="*/ 85916 w 3235516"/>
              <a:gd name="connsiteY5" fmla="*/ 2580640 h 2682239"/>
              <a:gd name="connsiteX6" fmla="*/ 85916 w 3235516"/>
              <a:gd name="connsiteY6" fmla="*/ 2580639 h 2682239"/>
              <a:gd name="connsiteX0" fmla="*/ 3312160 w 3312160"/>
              <a:gd name="connsiteY0" fmla="*/ 0 h 3149599"/>
              <a:gd name="connsiteX1" fmla="*/ 883920 w 3312160"/>
              <a:gd name="connsiteY1" fmla="*/ 20320 h 3149599"/>
              <a:gd name="connsiteX2" fmla="*/ 162560 w 3312160"/>
              <a:gd name="connsiteY2" fmla="*/ 314960 h 3149599"/>
              <a:gd name="connsiteX3" fmla="*/ 81280 w 3312160"/>
              <a:gd name="connsiteY3" fmla="*/ 1158240 h 3149599"/>
              <a:gd name="connsiteX4" fmla="*/ 81280 w 3312160"/>
              <a:gd name="connsiteY4" fmla="*/ 1209040 h 3149599"/>
              <a:gd name="connsiteX5" fmla="*/ 162560 w 3312160"/>
              <a:gd name="connsiteY5" fmla="*/ 2580640 h 3149599"/>
              <a:gd name="connsiteX6" fmla="*/ 0 w 3312160"/>
              <a:gd name="connsiteY6" fmla="*/ 3149599 h 3149599"/>
              <a:gd name="connsiteX7" fmla="*/ 162560 w 3312160"/>
              <a:gd name="connsiteY7" fmla="*/ 2580639 h 3149599"/>
              <a:gd name="connsiteX0" fmla="*/ 3677920 w 3677920"/>
              <a:gd name="connsiteY0" fmla="*/ 0 h 3149599"/>
              <a:gd name="connsiteX1" fmla="*/ 1249680 w 3677920"/>
              <a:gd name="connsiteY1" fmla="*/ 20320 h 3149599"/>
              <a:gd name="connsiteX2" fmla="*/ 528320 w 3677920"/>
              <a:gd name="connsiteY2" fmla="*/ 314960 h 3149599"/>
              <a:gd name="connsiteX3" fmla="*/ 447040 w 3677920"/>
              <a:gd name="connsiteY3" fmla="*/ 1158240 h 3149599"/>
              <a:gd name="connsiteX4" fmla="*/ 447040 w 3677920"/>
              <a:gd name="connsiteY4" fmla="*/ 1209040 h 3149599"/>
              <a:gd name="connsiteX5" fmla="*/ 528320 w 3677920"/>
              <a:gd name="connsiteY5" fmla="*/ 2580640 h 3149599"/>
              <a:gd name="connsiteX6" fmla="*/ 365760 w 3677920"/>
              <a:gd name="connsiteY6" fmla="*/ 3149599 h 3149599"/>
              <a:gd name="connsiteX7" fmla="*/ 0 w 3677920"/>
              <a:gd name="connsiteY7" fmla="*/ 2987039 h 3149599"/>
              <a:gd name="connsiteX0" fmla="*/ 3423920 w 3423920"/>
              <a:gd name="connsiteY0" fmla="*/ 0 h 3252570"/>
              <a:gd name="connsiteX1" fmla="*/ 995680 w 3423920"/>
              <a:gd name="connsiteY1" fmla="*/ 20320 h 3252570"/>
              <a:gd name="connsiteX2" fmla="*/ 274320 w 3423920"/>
              <a:gd name="connsiteY2" fmla="*/ 314960 h 3252570"/>
              <a:gd name="connsiteX3" fmla="*/ 193040 w 3423920"/>
              <a:gd name="connsiteY3" fmla="*/ 1158240 h 3252570"/>
              <a:gd name="connsiteX4" fmla="*/ 193040 w 3423920"/>
              <a:gd name="connsiteY4" fmla="*/ 1209040 h 3252570"/>
              <a:gd name="connsiteX5" fmla="*/ 274320 w 3423920"/>
              <a:gd name="connsiteY5" fmla="*/ 2580640 h 3252570"/>
              <a:gd name="connsiteX6" fmla="*/ 111760 w 3423920"/>
              <a:gd name="connsiteY6" fmla="*/ 3149599 h 3252570"/>
              <a:gd name="connsiteX7" fmla="*/ 0 w 3423920"/>
              <a:gd name="connsiteY7" fmla="*/ 3251199 h 3252570"/>
              <a:gd name="connsiteX0" fmla="*/ 3423920 w 3423920"/>
              <a:gd name="connsiteY0" fmla="*/ 0 h 3252570"/>
              <a:gd name="connsiteX1" fmla="*/ 995680 w 3423920"/>
              <a:gd name="connsiteY1" fmla="*/ 20320 h 3252570"/>
              <a:gd name="connsiteX2" fmla="*/ 274320 w 3423920"/>
              <a:gd name="connsiteY2" fmla="*/ 314960 h 3252570"/>
              <a:gd name="connsiteX3" fmla="*/ 193040 w 3423920"/>
              <a:gd name="connsiteY3" fmla="*/ 1158240 h 3252570"/>
              <a:gd name="connsiteX4" fmla="*/ 274320 w 3423920"/>
              <a:gd name="connsiteY4" fmla="*/ 2580640 h 3252570"/>
              <a:gd name="connsiteX5" fmla="*/ 111760 w 3423920"/>
              <a:gd name="connsiteY5" fmla="*/ 3149599 h 3252570"/>
              <a:gd name="connsiteX6" fmla="*/ 0 w 3423920"/>
              <a:gd name="connsiteY6" fmla="*/ 3251199 h 3252570"/>
              <a:gd name="connsiteX0" fmla="*/ 3423920 w 3423920"/>
              <a:gd name="connsiteY0" fmla="*/ 0 h 3252570"/>
              <a:gd name="connsiteX1" fmla="*/ 995680 w 3423920"/>
              <a:gd name="connsiteY1" fmla="*/ 20320 h 3252570"/>
              <a:gd name="connsiteX2" fmla="*/ 274320 w 3423920"/>
              <a:gd name="connsiteY2" fmla="*/ 314960 h 3252570"/>
              <a:gd name="connsiteX3" fmla="*/ 193040 w 3423920"/>
              <a:gd name="connsiteY3" fmla="*/ 1158240 h 3252570"/>
              <a:gd name="connsiteX4" fmla="*/ 274320 w 3423920"/>
              <a:gd name="connsiteY4" fmla="*/ 2580640 h 3252570"/>
              <a:gd name="connsiteX5" fmla="*/ 111760 w 3423920"/>
              <a:gd name="connsiteY5" fmla="*/ 3149599 h 3252570"/>
              <a:gd name="connsiteX6" fmla="*/ 0 w 3423920"/>
              <a:gd name="connsiteY6" fmla="*/ 3251199 h 3252570"/>
              <a:gd name="connsiteX0" fmla="*/ 3616960 w 3616960"/>
              <a:gd name="connsiteY0" fmla="*/ 0 h 3434641"/>
              <a:gd name="connsiteX1" fmla="*/ 1188720 w 3616960"/>
              <a:gd name="connsiteY1" fmla="*/ 20320 h 3434641"/>
              <a:gd name="connsiteX2" fmla="*/ 467360 w 3616960"/>
              <a:gd name="connsiteY2" fmla="*/ 314960 h 3434641"/>
              <a:gd name="connsiteX3" fmla="*/ 386080 w 3616960"/>
              <a:gd name="connsiteY3" fmla="*/ 1158240 h 3434641"/>
              <a:gd name="connsiteX4" fmla="*/ 467360 w 3616960"/>
              <a:gd name="connsiteY4" fmla="*/ 2580640 h 3434641"/>
              <a:gd name="connsiteX5" fmla="*/ 304800 w 3616960"/>
              <a:gd name="connsiteY5" fmla="*/ 3149599 h 3434641"/>
              <a:gd name="connsiteX6" fmla="*/ 0 w 3616960"/>
              <a:gd name="connsiteY6" fmla="*/ 3434079 h 343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6960" h="3434641">
                <a:moveTo>
                  <a:pt x="3616960" y="0"/>
                </a:moveTo>
                <a:lnTo>
                  <a:pt x="1188720" y="20320"/>
                </a:lnTo>
                <a:cubicBezTo>
                  <a:pt x="663787" y="72813"/>
                  <a:pt x="601133" y="125307"/>
                  <a:pt x="467360" y="314960"/>
                </a:cubicBezTo>
                <a:cubicBezTo>
                  <a:pt x="333587" y="504613"/>
                  <a:pt x="365760" y="750147"/>
                  <a:pt x="386080" y="1158240"/>
                </a:cubicBezTo>
                <a:cubicBezTo>
                  <a:pt x="406400" y="1566333"/>
                  <a:pt x="480907" y="2248747"/>
                  <a:pt x="467360" y="2580640"/>
                </a:cubicBezTo>
                <a:cubicBezTo>
                  <a:pt x="480907" y="2824480"/>
                  <a:pt x="304800" y="3149599"/>
                  <a:pt x="304800" y="3149599"/>
                </a:cubicBezTo>
                <a:cubicBezTo>
                  <a:pt x="304800" y="3149599"/>
                  <a:pt x="0" y="3449319"/>
                  <a:pt x="0" y="3434079"/>
                </a:cubicBezTo>
              </a:path>
            </a:pathLst>
          </a:custGeom>
          <a:ln w="1016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sp>
        <p:nvSpPr>
          <p:cNvPr id="171" name="Rectangle à coins arrondis 170"/>
          <p:cNvSpPr/>
          <p:nvPr/>
        </p:nvSpPr>
        <p:spPr>
          <a:xfrm>
            <a:off x="6757233" y="2160454"/>
            <a:ext cx="929728" cy="408143"/>
          </a:xfrm>
          <a:prstGeom prst="roundRect">
            <a:avLst/>
          </a:prstGeom>
          <a:solidFill>
            <a:srgbClr val="3EA6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87" tIns="52043" rIns="104087" bIns="52043" rtlCol="0" anchor="ctr"/>
          <a:lstStyle/>
          <a:p>
            <a:pPr algn="ctr"/>
            <a:r>
              <a:rPr lang="fr-FR" sz="1100" b="1" dirty="0">
                <a:solidFill>
                  <a:schemeClr val="bg1"/>
                </a:solidFill>
              </a:rPr>
              <a:t>Speed </a:t>
            </a:r>
            <a:r>
              <a:rPr lang="fr-FR" sz="1100" b="1" dirty="0" err="1">
                <a:solidFill>
                  <a:schemeClr val="bg1"/>
                </a:solidFill>
              </a:rPr>
              <a:t>limit</a:t>
            </a:r>
            <a:endParaRPr lang="fr-FR" sz="1100" b="1" dirty="0">
              <a:solidFill>
                <a:schemeClr val="bg1"/>
              </a:solidFill>
            </a:endParaRPr>
          </a:p>
          <a:p>
            <a:pPr algn="ctr"/>
            <a:r>
              <a:rPr lang="fr-FR" sz="1100" b="1" dirty="0">
                <a:solidFill>
                  <a:schemeClr val="bg1"/>
                </a:solidFill>
              </a:rPr>
              <a:t>STARTS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1098228" y="6732959"/>
            <a:ext cx="144016" cy="720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8587060" y="2772520"/>
            <a:ext cx="144016" cy="992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avec flèche 177"/>
          <p:cNvCxnSpPr/>
          <p:nvPr/>
        </p:nvCxnSpPr>
        <p:spPr>
          <a:xfrm rot="16200000" flipH="1">
            <a:off x="1199268" y="2435402"/>
            <a:ext cx="1524420" cy="13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rme libre 13"/>
          <p:cNvSpPr/>
          <p:nvPr/>
        </p:nvSpPr>
        <p:spPr>
          <a:xfrm>
            <a:off x="1152511" y="5802569"/>
            <a:ext cx="118816" cy="963361"/>
          </a:xfrm>
          <a:custGeom>
            <a:avLst/>
            <a:gdLst>
              <a:gd name="connsiteX0" fmla="*/ 30480 w 104610"/>
              <a:gd name="connsiteY0" fmla="*/ 0 h 894080"/>
              <a:gd name="connsiteX1" fmla="*/ 101600 w 104610"/>
              <a:gd name="connsiteY1" fmla="*/ 406400 h 894080"/>
              <a:gd name="connsiteX2" fmla="*/ 101600 w 104610"/>
              <a:gd name="connsiteY2" fmla="*/ 406400 h 894080"/>
              <a:gd name="connsiteX3" fmla="*/ 101600 w 104610"/>
              <a:gd name="connsiteY3" fmla="*/ 599440 h 894080"/>
              <a:gd name="connsiteX4" fmla="*/ 60960 w 104610"/>
              <a:gd name="connsiteY4" fmla="*/ 731520 h 894080"/>
              <a:gd name="connsiteX5" fmla="*/ 0 w 104610"/>
              <a:gd name="connsiteY5" fmla="*/ 894080 h 894080"/>
              <a:gd name="connsiteX6" fmla="*/ 0 w 104610"/>
              <a:gd name="connsiteY6" fmla="*/ 894080 h 894080"/>
              <a:gd name="connsiteX7" fmla="*/ 0 w 104610"/>
              <a:gd name="connsiteY7" fmla="*/ 894080 h 894080"/>
              <a:gd name="connsiteX0" fmla="*/ 0 w 104610"/>
              <a:gd name="connsiteY0" fmla="*/ 0 h 873760"/>
              <a:gd name="connsiteX1" fmla="*/ 101600 w 104610"/>
              <a:gd name="connsiteY1" fmla="*/ 386080 h 873760"/>
              <a:gd name="connsiteX2" fmla="*/ 101600 w 104610"/>
              <a:gd name="connsiteY2" fmla="*/ 386080 h 873760"/>
              <a:gd name="connsiteX3" fmla="*/ 101600 w 104610"/>
              <a:gd name="connsiteY3" fmla="*/ 579120 h 873760"/>
              <a:gd name="connsiteX4" fmla="*/ 60960 w 104610"/>
              <a:gd name="connsiteY4" fmla="*/ 711200 h 873760"/>
              <a:gd name="connsiteX5" fmla="*/ 0 w 104610"/>
              <a:gd name="connsiteY5" fmla="*/ 873760 h 873760"/>
              <a:gd name="connsiteX6" fmla="*/ 0 w 104610"/>
              <a:gd name="connsiteY6" fmla="*/ 873760 h 873760"/>
              <a:gd name="connsiteX7" fmla="*/ 0 w 104610"/>
              <a:gd name="connsiteY7" fmla="*/ 873760 h 873760"/>
              <a:gd name="connsiteX0" fmla="*/ 0 w 101600"/>
              <a:gd name="connsiteY0" fmla="*/ 0 h 873760"/>
              <a:gd name="connsiteX1" fmla="*/ 101600 w 101600"/>
              <a:gd name="connsiteY1" fmla="*/ 386080 h 873760"/>
              <a:gd name="connsiteX2" fmla="*/ 101600 w 101600"/>
              <a:gd name="connsiteY2" fmla="*/ 386080 h 873760"/>
              <a:gd name="connsiteX3" fmla="*/ 91440 w 101600"/>
              <a:gd name="connsiteY3" fmla="*/ 589280 h 873760"/>
              <a:gd name="connsiteX4" fmla="*/ 60960 w 101600"/>
              <a:gd name="connsiteY4" fmla="*/ 711200 h 873760"/>
              <a:gd name="connsiteX5" fmla="*/ 0 w 101600"/>
              <a:gd name="connsiteY5" fmla="*/ 873760 h 873760"/>
              <a:gd name="connsiteX6" fmla="*/ 0 w 101600"/>
              <a:gd name="connsiteY6" fmla="*/ 873760 h 873760"/>
              <a:gd name="connsiteX7" fmla="*/ 0 w 101600"/>
              <a:gd name="connsiteY7" fmla="*/ 873760 h 87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00" h="873760">
                <a:moveTo>
                  <a:pt x="0" y="0"/>
                </a:moveTo>
                <a:lnTo>
                  <a:pt x="101600" y="386080"/>
                </a:lnTo>
                <a:lnTo>
                  <a:pt x="101600" y="386080"/>
                </a:lnTo>
                <a:cubicBezTo>
                  <a:pt x="99907" y="419947"/>
                  <a:pt x="98213" y="535093"/>
                  <a:pt x="91440" y="589280"/>
                </a:cubicBezTo>
                <a:cubicBezTo>
                  <a:pt x="84667" y="643467"/>
                  <a:pt x="76200" y="663787"/>
                  <a:pt x="60960" y="711200"/>
                </a:cubicBezTo>
                <a:cubicBezTo>
                  <a:pt x="45720" y="758613"/>
                  <a:pt x="0" y="873760"/>
                  <a:pt x="0" y="873760"/>
                </a:cubicBezTo>
                <a:lnTo>
                  <a:pt x="0" y="873760"/>
                </a:lnTo>
                <a:lnTo>
                  <a:pt x="0" y="87376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cxnSp>
        <p:nvCxnSpPr>
          <p:cNvPr id="67" name="Connecteur droit 66"/>
          <p:cNvCxnSpPr/>
          <p:nvPr/>
        </p:nvCxnSpPr>
        <p:spPr>
          <a:xfrm>
            <a:off x="5084008" y="3360575"/>
            <a:ext cx="0" cy="1129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à coins arrondis 36"/>
          <p:cNvSpPr/>
          <p:nvPr/>
        </p:nvSpPr>
        <p:spPr>
          <a:xfrm>
            <a:off x="198128" y="6156900"/>
            <a:ext cx="753050" cy="408143"/>
          </a:xfrm>
          <a:prstGeom prst="round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87" tIns="52043" rIns="104087" bIns="52043" rtlCol="0" anchor="ctr"/>
          <a:lstStyle/>
          <a:p>
            <a:pPr algn="ctr"/>
            <a:r>
              <a:rPr lang="fr-FR" sz="1100" b="1" dirty="0">
                <a:solidFill>
                  <a:schemeClr val="bg1"/>
                </a:solidFill>
              </a:rPr>
              <a:t>BLUE </a:t>
            </a:r>
          </a:p>
          <a:p>
            <a:pPr algn="ctr"/>
            <a:r>
              <a:rPr lang="fr-FR" sz="1100" b="1" dirty="0">
                <a:solidFill>
                  <a:schemeClr val="bg1"/>
                </a:solidFill>
              </a:rPr>
              <a:t>FLAG</a:t>
            </a:r>
          </a:p>
        </p:txBody>
      </p:sp>
      <p:cxnSp>
        <p:nvCxnSpPr>
          <p:cNvPr id="38" name="Connecteur droit avec flèche 37"/>
          <p:cNvCxnSpPr>
            <a:stCxn id="37" idx="3"/>
          </p:cNvCxnSpPr>
          <p:nvPr/>
        </p:nvCxnSpPr>
        <p:spPr>
          <a:xfrm flipV="1">
            <a:off x="951180" y="6120897"/>
            <a:ext cx="183054" cy="2400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2106344" y="2916535"/>
            <a:ext cx="14498" cy="3446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Rectangle à coins arrondis 195"/>
          <p:cNvSpPr/>
          <p:nvPr/>
        </p:nvSpPr>
        <p:spPr>
          <a:xfrm>
            <a:off x="2034332" y="2652410"/>
            <a:ext cx="972464" cy="408143"/>
          </a:xfrm>
          <a:prstGeom prst="round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87" tIns="52043" rIns="104087" bIns="52043" rtlCol="0" anchor="ctr"/>
          <a:lstStyle/>
          <a:p>
            <a:pPr algn="ctr"/>
            <a:r>
              <a:rPr lang="fr-FR" sz="1100" b="1" dirty="0">
                <a:solidFill>
                  <a:schemeClr val="bg1"/>
                </a:solidFill>
              </a:rPr>
              <a:t>PIT EXIT</a:t>
            </a:r>
          </a:p>
          <a:p>
            <a:pPr algn="ctr"/>
            <a:r>
              <a:rPr lang="fr-FR" sz="1100" b="1" dirty="0">
                <a:solidFill>
                  <a:schemeClr val="bg1"/>
                </a:solidFill>
              </a:rPr>
              <a:t>LIGHTS</a:t>
            </a:r>
          </a:p>
        </p:txBody>
      </p:sp>
      <p:sp>
        <p:nvSpPr>
          <p:cNvPr id="50" name="Line 14"/>
          <p:cNvSpPr>
            <a:spLocks noChangeShapeType="1"/>
          </p:cNvSpPr>
          <p:nvPr/>
        </p:nvSpPr>
        <p:spPr bwMode="auto">
          <a:xfrm flipV="1">
            <a:off x="2322364" y="4824747"/>
            <a:ext cx="5724636" cy="0"/>
          </a:xfrm>
          <a:prstGeom prst="line">
            <a:avLst/>
          </a:prstGeom>
          <a:noFill/>
          <a:ln w="76200">
            <a:solidFill>
              <a:schemeClr val="bg2">
                <a:lumMod val="25000"/>
              </a:schemeClr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39" name="Titre 83"/>
          <p:cNvSpPr txBox="1">
            <a:spLocks/>
          </p:cNvSpPr>
          <p:nvPr/>
        </p:nvSpPr>
        <p:spPr>
          <a:xfrm>
            <a:off x="0" y="274638"/>
            <a:ext cx="5410200" cy="633412"/>
          </a:xfrm>
          <a:prstGeom prst="rect">
            <a:avLst/>
          </a:prstGeom>
        </p:spPr>
        <p:txBody>
          <a:bodyPr lIns="91344" tIns="45672" rIns="91344" bIns="45672"/>
          <a:lstStyle>
            <a:lvl1pPr algn="ctr" defTabSz="520609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>
                <a:latin typeface="American Typewriter"/>
                <a:cs typeface="American Typewriter"/>
              </a:rPr>
              <a:t>PIT LANE</a:t>
            </a:r>
            <a:endParaRPr lang="en-GB" dirty="0">
              <a:latin typeface="American Typewriter"/>
              <a:cs typeface="American Typewriter"/>
            </a:endParaRPr>
          </a:p>
        </p:txBody>
      </p:sp>
      <p:sp>
        <p:nvSpPr>
          <p:cNvPr id="40" name="Rectangle à coins arrondis 39"/>
          <p:cNvSpPr/>
          <p:nvPr/>
        </p:nvSpPr>
        <p:spPr>
          <a:xfrm>
            <a:off x="1494276" y="2052441"/>
            <a:ext cx="1017509" cy="442189"/>
          </a:xfrm>
          <a:prstGeom prst="roundRect">
            <a:avLst/>
          </a:prstGeom>
          <a:solidFill>
            <a:srgbClr val="3EA6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74" tIns="45637" rIns="91274" bIns="45637" rtlCol="0" anchor="ctr"/>
          <a:lstStyle/>
          <a:p>
            <a:pPr algn="ctr"/>
            <a:r>
              <a:rPr lang="en-GB" sz="1100" b="1">
                <a:solidFill>
                  <a:schemeClr val="bg1"/>
                </a:solidFill>
              </a:rPr>
              <a:t>Speed limit</a:t>
            </a:r>
          </a:p>
          <a:p>
            <a:pPr algn="ctr"/>
            <a:r>
              <a:rPr lang="en-GB" sz="1100" b="1">
                <a:solidFill>
                  <a:schemeClr val="bg1"/>
                </a:solidFill>
              </a:rPr>
              <a:t>ENDS</a:t>
            </a:r>
          </a:p>
        </p:txBody>
      </p:sp>
      <p:pic>
        <p:nvPicPr>
          <p:cNvPr id="41" name="Image 40" descr="50 Fin cerc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89" y="1224347"/>
            <a:ext cx="709272" cy="732866"/>
          </a:xfrm>
          <a:prstGeom prst="rect">
            <a:avLst/>
          </a:prstGeom>
        </p:spPr>
      </p:pic>
      <p:pic>
        <p:nvPicPr>
          <p:cNvPr id="42" name="Image 41" descr="50 Cercl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861" y="1224350"/>
            <a:ext cx="756084" cy="813208"/>
          </a:xfrm>
          <a:prstGeom prst="rect">
            <a:avLst/>
          </a:prstGeom>
        </p:spPr>
      </p:pic>
      <p:sp>
        <p:nvSpPr>
          <p:cNvPr id="44" name="Rectangle à coins arrondis 43"/>
          <p:cNvSpPr/>
          <p:nvPr/>
        </p:nvSpPr>
        <p:spPr>
          <a:xfrm>
            <a:off x="5013271" y="3888646"/>
            <a:ext cx="1017509" cy="442189"/>
          </a:xfrm>
          <a:prstGeom prst="roundRect">
            <a:avLst/>
          </a:prstGeom>
          <a:solidFill>
            <a:srgbClr val="B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74" tIns="45637" rIns="91274" bIns="45637" rtlCol="0" anchor="ctr"/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RED FLAG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LINE</a:t>
            </a:r>
          </a:p>
        </p:txBody>
      </p:sp>
      <p:pic>
        <p:nvPicPr>
          <p:cNvPr id="45" name="Image 44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950656" y="3348583"/>
            <a:ext cx="53466" cy="210345"/>
          </a:xfrm>
          <a:prstGeom prst="rect">
            <a:avLst/>
          </a:prstGeom>
        </p:spPr>
      </p:pic>
      <p:cxnSp>
        <p:nvCxnSpPr>
          <p:cNvPr id="75" name="Connecteur droit avec flèche 74"/>
          <p:cNvCxnSpPr/>
          <p:nvPr/>
        </p:nvCxnSpPr>
        <p:spPr>
          <a:xfrm flipV="1">
            <a:off x="4950656" y="3513663"/>
            <a:ext cx="0" cy="7368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Rectangle à coins arrondis 173"/>
          <p:cNvSpPr/>
          <p:nvPr/>
        </p:nvSpPr>
        <p:spPr>
          <a:xfrm>
            <a:off x="4213812" y="3837850"/>
            <a:ext cx="772848" cy="518853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87" tIns="52043" rIns="104087" bIns="52043"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START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</a:rPr>
              <a:t>FINISH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</a:rPr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396203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6" y="1368363"/>
            <a:ext cx="10693400" cy="6264696"/>
          </a:xfrm>
          <a:prstGeom prst="rect">
            <a:avLst/>
          </a:prstGeom>
        </p:spPr>
      </p:pic>
      <p:sp>
        <p:nvSpPr>
          <p:cNvPr id="5" name="Line 14"/>
          <p:cNvSpPr>
            <a:spLocks noChangeShapeType="1"/>
          </p:cNvSpPr>
          <p:nvPr/>
        </p:nvSpPr>
        <p:spPr bwMode="auto">
          <a:xfrm flipH="1" flipV="1">
            <a:off x="414152" y="2160451"/>
            <a:ext cx="0" cy="82809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 flipH="1" flipV="1">
            <a:off x="9739188" y="2916534"/>
            <a:ext cx="0" cy="144016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cxnSp>
        <p:nvCxnSpPr>
          <p:cNvPr id="9" name="Connecteur droit 8"/>
          <p:cNvCxnSpPr/>
          <p:nvPr/>
        </p:nvCxnSpPr>
        <p:spPr bwMode="auto">
          <a:xfrm>
            <a:off x="9739188" y="4428703"/>
            <a:ext cx="0" cy="1080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>
            <a:off x="414152" y="3132559"/>
            <a:ext cx="9289032" cy="133216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ZoneTexte 13"/>
          <p:cNvSpPr txBox="1"/>
          <p:nvPr/>
        </p:nvSpPr>
        <p:spPr>
          <a:xfrm>
            <a:off x="4806640" y="3420591"/>
            <a:ext cx="1584176" cy="36914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  <a:ea typeface="Arial"/>
                <a:cs typeface="Arial"/>
              </a:rPr>
              <a:t>411 m</a:t>
            </a:r>
            <a:endParaRPr lang="fr-FR" b="1" dirty="0">
              <a:solidFill>
                <a:srgbClr val="FFFF00"/>
              </a:solidFill>
              <a:ea typeface="Arial"/>
              <a:cs typeface="Arial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0116" y="2124455"/>
            <a:ext cx="1584176" cy="36914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  <a:ea typeface="Arial"/>
                <a:cs typeface="Arial"/>
              </a:rPr>
              <a:t>PIT EXIT line</a:t>
            </a:r>
            <a:endParaRPr lang="fr-FR" b="1" dirty="0">
              <a:solidFill>
                <a:srgbClr val="FFFF00"/>
              </a:solidFill>
              <a:ea typeface="Arial"/>
              <a:cs typeface="Arial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695072" y="2520495"/>
            <a:ext cx="1944215" cy="369140"/>
          </a:xfrm>
          <a:prstGeom prst="rect">
            <a:avLst/>
          </a:prstGeom>
          <a:noFill/>
        </p:spPr>
        <p:txBody>
          <a:bodyPr wrap="square" lIns="91248" tIns="45625" rIns="91248" bIns="45625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  <a:ea typeface="Arial"/>
                <a:cs typeface="Arial"/>
              </a:rPr>
              <a:t>PIT ENTRY line</a:t>
            </a:r>
            <a:endParaRPr lang="fr-FR" b="1" dirty="0">
              <a:solidFill>
                <a:srgbClr val="FFFF00"/>
              </a:solidFill>
              <a:ea typeface="Arial"/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PIT LANE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16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PIT ENTRY</a:t>
            </a:r>
            <a:endParaRPr lang="fr-FR" dirty="0"/>
          </a:p>
        </p:txBody>
      </p:sp>
      <p:pic>
        <p:nvPicPr>
          <p:cNvPr id="24607" name="Picture 31" descr="07WSRR1Bphotos 01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1036639"/>
            <a:ext cx="10753725" cy="7604124"/>
          </a:xfrm>
          <a:prstGeom prst="rect">
            <a:avLst/>
          </a:prstGeom>
          <a:noFill/>
          <a:ln/>
        </p:spPr>
      </p:pic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6870702" y="4771245"/>
            <a:ext cx="685798" cy="1447799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2222501" y="4212680"/>
            <a:ext cx="1576028" cy="2515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2574392" y="5472822"/>
            <a:ext cx="0" cy="9001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702197" y="6372924"/>
            <a:ext cx="3942545" cy="53841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248" tIns="45625" rIns="91248" bIns="4562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sz="2900" b="1" dirty="0">
                <a:solidFill>
                  <a:srgbClr val="000000"/>
                </a:solidFill>
                <a:latin typeface="Univers Com 55" pitchFamily="34" charset="0"/>
                <a:ea typeface="Arial"/>
                <a:cs typeface="Arial"/>
              </a:rPr>
              <a:t>SAFETY CAR LINE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9" y="1404367"/>
            <a:ext cx="10693400" cy="61568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08" y="302801"/>
            <a:ext cx="7620342" cy="699105"/>
          </a:xfrm>
        </p:spPr>
        <p:txBody>
          <a:bodyPr/>
          <a:lstStyle/>
          <a:p>
            <a:r>
              <a:rPr lang="fr-FR" dirty="0" smtClean="0"/>
              <a:t>PIT ENTRY SPEED LIMIT LINE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34670" y="302801"/>
            <a:ext cx="7548834" cy="69910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STOP &amp; GO – TIME PENALTY</a:t>
            </a:r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378348" y="2430971"/>
            <a:ext cx="9936704" cy="951710"/>
          </a:xfrm>
          <a:prstGeom prst="rect">
            <a:avLst/>
          </a:prstGeom>
          <a:noFill/>
        </p:spPr>
        <p:txBody>
          <a:bodyPr wrap="square" lIns="104196" tIns="52098" rIns="104196" bIns="52098" rtlCol="0">
            <a:spAutoFit/>
          </a:bodyPr>
          <a:lstStyle/>
          <a:p>
            <a:pPr algn="ctr"/>
            <a:r>
              <a:rPr lang="en-GB" sz="5500">
                <a:latin typeface="American Typewriter"/>
                <a:cs typeface="American Typewriter"/>
              </a:rPr>
              <a:t>In front of your pit garage</a:t>
            </a:r>
          </a:p>
        </p:txBody>
      </p:sp>
    </p:spTree>
    <p:extLst>
      <p:ext uri="{BB962C8B-B14F-4D97-AF65-F5344CB8AC3E}">
        <p14:creationId xmlns:p14="http://schemas.microsoft.com/office/powerpoint/2010/main" val="391576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9235" y="1044327"/>
            <a:ext cx="11210531" cy="74528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16" y="302801"/>
            <a:ext cx="6972270" cy="699105"/>
          </a:xfrm>
        </p:spPr>
        <p:txBody>
          <a:bodyPr/>
          <a:lstStyle/>
          <a:p>
            <a:r>
              <a:rPr lang="fr-FR" dirty="0" smtClean="0"/>
              <a:t>PIT EXIT SPEED LIMIT LINE</a:t>
            </a:r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 bwMode="auto">
          <a:xfrm>
            <a:off x="5454712" y="4104667"/>
            <a:ext cx="3096344" cy="360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Line 14"/>
          <p:cNvSpPr>
            <a:spLocks noChangeShapeType="1"/>
          </p:cNvSpPr>
          <p:nvPr/>
        </p:nvSpPr>
        <p:spPr bwMode="auto">
          <a:xfrm flipH="1" flipV="1">
            <a:off x="5598728" y="1044327"/>
            <a:ext cx="108012" cy="298833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pic>
        <p:nvPicPr>
          <p:cNvPr id="3" name="Image 2" descr="Cercle 50 F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064" y="2988543"/>
            <a:ext cx="1150888" cy="1150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 smtClean="0"/>
              <a:t>VIRTUAL NOTICE BOARD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0" y="1914918"/>
            <a:ext cx="10678394" cy="46180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9" y="1478259"/>
            <a:ext cx="10693400" cy="3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8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1975" y="1028700"/>
            <a:ext cx="12715389" cy="6532563"/>
          </a:xfrm>
          <a:prstGeom prst="rect">
            <a:avLst/>
          </a:prstGeom>
        </p:spPr>
      </p:pic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4014552" y="3060551"/>
            <a:ext cx="3096344" cy="21962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BLUE FLAG AT PIT EXIT</a:t>
            </a:r>
            <a:endParaRPr lang="fr-FR" dirty="0"/>
          </a:p>
        </p:txBody>
      </p:sp>
      <p:pic>
        <p:nvPicPr>
          <p:cNvPr id="4" name="Image 3" descr="blue-flag-M-ani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76" y="2664507"/>
            <a:ext cx="587245" cy="423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368" y="1008323"/>
            <a:ext cx="10837768" cy="812832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PIT EXIT LINE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26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" y="1059599"/>
            <a:ext cx="10684827" cy="801362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PIT EXIT LINE</a:t>
            </a:r>
            <a:endParaRPr lang="fr-FR" dirty="0"/>
          </a:p>
        </p:txBody>
      </p:sp>
      <p:sp>
        <p:nvSpPr>
          <p:cNvPr id="5" name="Line 14"/>
          <p:cNvSpPr>
            <a:spLocks noChangeShapeType="1"/>
          </p:cNvSpPr>
          <p:nvPr/>
        </p:nvSpPr>
        <p:spPr bwMode="auto">
          <a:xfrm flipV="1">
            <a:off x="4734632" y="3888643"/>
            <a:ext cx="0" cy="3960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3294472" y="3350226"/>
            <a:ext cx="3942545" cy="53841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248" tIns="45625" rIns="91248" bIns="4562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sz="2900" b="1" dirty="0">
                <a:solidFill>
                  <a:srgbClr val="000000"/>
                </a:solidFill>
                <a:latin typeface="Univers Com 55" pitchFamily="34" charset="0"/>
                <a:ea typeface="Arial"/>
                <a:cs typeface="Arial"/>
              </a:rPr>
              <a:t>SAFETY CAR LINE </a:t>
            </a:r>
            <a:r>
              <a:rPr lang="fr-FR" sz="2900" b="1" dirty="0" smtClean="0">
                <a:solidFill>
                  <a:srgbClr val="000000"/>
                </a:solidFill>
                <a:latin typeface="Univers Com 55" pitchFamily="34" charset="0"/>
                <a:ea typeface="Arial"/>
                <a:cs typeface="Arial"/>
              </a:rPr>
              <a:t>2</a:t>
            </a:r>
            <a:endParaRPr lang="fr-FR" sz="2900" b="1" dirty="0">
              <a:solidFill>
                <a:srgbClr val="000000"/>
              </a:solidFill>
              <a:latin typeface="Univers Com 55" pitchFamily="34" charset="0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9421" y="1044342"/>
            <a:ext cx="12342835" cy="6552727"/>
          </a:xfrm>
          <a:prstGeom prst="rect">
            <a:avLst/>
          </a:prstGeom>
        </p:spPr>
      </p:pic>
      <p:sp>
        <p:nvSpPr>
          <p:cNvPr id="6" name="Line 14"/>
          <p:cNvSpPr>
            <a:spLocks noChangeShapeType="1"/>
          </p:cNvSpPr>
          <p:nvPr/>
        </p:nvSpPr>
        <p:spPr bwMode="auto">
          <a:xfrm flipH="1">
            <a:off x="1134232" y="3168563"/>
            <a:ext cx="972108" cy="345638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" y="302801"/>
            <a:ext cx="8911097" cy="699105"/>
          </a:xfrm>
        </p:spPr>
        <p:txBody>
          <a:bodyPr/>
          <a:lstStyle/>
          <a:p>
            <a:r>
              <a:rPr lang="fr-FR" dirty="0" smtClean="0"/>
              <a:t>T12</a:t>
            </a:r>
            <a:r>
              <a:rPr lang="fr-FR" dirty="0"/>
              <a:t> </a:t>
            </a:r>
            <a:r>
              <a:rPr lang="fr-FR" dirty="0" smtClean="0"/>
              <a:t> ESCAPE ROAD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0724" y="1080331"/>
            <a:ext cx="11654126" cy="6768752"/>
          </a:xfrm>
          <a:prstGeom prst="rect">
            <a:avLst/>
          </a:prstGeom>
        </p:spPr>
      </p:pic>
      <p:sp>
        <p:nvSpPr>
          <p:cNvPr id="7" name="Line 14"/>
          <p:cNvSpPr>
            <a:spLocks noChangeShapeType="1"/>
          </p:cNvSpPr>
          <p:nvPr/>
        </p:nvSpPr>
        <p:spPr bwMode="auto">
          <a:xfrm flipH="1">
            <a:off x="2525812" y="4824752"/>
            <a:ext cx="840668" cy="176419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H="1">
            <a:off x="4554612" y="3312579"/>
            <a:ext cx="2160240" cy="54006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T12 ESCAPE ROAD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016" y="1239109"/>
            <a:ext cx="12837499" cy="6970014"/>
          </a:xfrm>
          <a:prstGeom prst="rect">
            <a:avLst/>
          </a:prstGeom>
        </p:spPr>
      </p:pic>
      <p:sp>
        <p:nvSpPr>
          <p:cNvPr id="6" name="Line 14"/>
          <p:cNvSpPr>
            <a:spLocks noChangeShapeType="1"/>
          </p:cNvSpPr>
          <p:nvPr/>
        </p:nvSpPr>
        <p:spPr bwMode="auto">
          <a:xfrm flipH="1">
            <a:off x="2525812" y="3528603"/>
            <a:ext cx="4333056" cy="306034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ESCAPE ROAD T12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017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543"/>
            <a:ext cx="10693400" cy="5909511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6327798" cy="699105"/>
          </a:xfrm>
        </p:spPr>
        <p:txBody>
          <a:bodyPr/>
          <a:lstStyle/>
          <a:p>
            <a:r>
              <a:rPr lang="fr-FR" dirty="0" smtClean="0"/>
              <a:t>ESCAPE ROAD T12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69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e libre 7"/>
          <p:cNvSpPr/>
          <p:nvPr/>
        </p:nvSpPr>
        <p:spPr>
          <a:xfrm>
            <a:off x="4189813" y="2210896"/>
            <a:ext cx="4801982" cy="1724498"/>
          </a:xfrm>
          <a:custGeom>
            <a:avLst/>
            <a:gdLst>
              <a:gd name="connsiteX0" fmla="*/ 3662947 w 4144845"/>
              <a:gd name="connsiteY0" fmla="*/ 0 h 1564105"/>
              <a:gd name="connsiteX1" fmla="*/ 4050631 w 4144845"/>
              <a:gd name="connsiteY1" fmla="*/ 721895 h 1564105"/>
              <a:gd name="connsiteX2" fmla="*/ 4090737 w 4144845"/>
              <a:gd name="connsiteY2" fmla="*/ 815474 h 1564105"/>
              <a:gd name="connsiteX3" fmla="*/ 4090737 w 4144845"/>
              <a:gd name="connsiteY3" fmla="*/ 975895 h 1564105"/>
              <a:gd name="connsiteX4" fmla="*/ 4037263 w 4144845"/>
              <a:gd name="connsiteY4" fmla="*/ 1109579 h 1564105"/>
              <a:gd name="connsiteX5" fmla="*/ 3863474 w 4144845"/>
              <a:gd name="connsiteY5" fmla="*/ 1216526 h 1564105"/>
              <a:gd name="connsiteX6" fmla="*/ 828842 w 4144845"/>
              <a:gd name="connsiteY6" fmla="*/ 1283369 h 1564105"/>
              <a:gd name="connsiteX7" fmla="*/ 708526 w 4144845"/>
              <a:gd name="connsiteY7" fmla="*/ 1296737 h 1564105"/>
              <a:gd name="connsiteX8" fmla="*/ 668421 w 4144845"/>
              <a:gd name="connsiteY8" fmla="*/ 1363579 h 1564105"/>
              <a:gd name="connsiteX9" fmla="*/ 614947 w 4144845"/>
              <a:gd name="connsiteY9" fmla="*/ 1483895 h 1564105"/>
              <a:gd name="connsiteX10" fmla="*/ 574842 w 4144845"/>
              <a:gd name="connsiteY10" fmla="*/ 1537369 h 1564105"/>
              <a:gd name="connsiteX11" fmla="*/ 0 w 4144845"/>
              <a:gd name="connsiteY11" fmla="*/ 1564105 h 1564105"/>
              <a:gd name="connsiteX12" fmla="*/ 0 w 4144845"/>
              <a:gd name="connsiteY12" fmla="*/ 1564105 h 1564105"/>
              <a:gd name="connsiteX13" fmla="*/ 0 w 4144845"/>
              <a:gd name="connsiteY13" fmla="*/ 1564105 h 1564105"/>
              <a:gd name="connsiteX0" fmla="*/ 3662947 w 4105263"/>
              <a:gd name="connsiteY0" fmla="*/ 0 h 1564105"/>
              <a:gd name="connsiteX1" fmla="*/ 4050631 w 4105263"/>
              <a:gd name="connsiteY1" fmla="*/ 721895 h 1564105"/>
              <a:gd name="connsiteX2" fmla="*/ 4090737 w 4105263"/>
              <a:gd name="connsiteY2" fmla="*/ 815474 h 1564105"/>
              <a:gd name="connsiteX3" fmla="*/ 4090737 w 4105263"/>
              <a:gd name="connsiteY3" fmla="*/ 975895 h 1564105"/>
              <a:gd name="connsiteX4" fmla="*/ 4037263 w 4105263"/>
              <a:gd name="connsiteY4" fmla="*/ 1109579 h 1564105"/>
              <a:gd name="connsiteX5" fmla="*/ 3382210 w 4105263"/>
              <a:gd name="connsiteY5" fmla="*/ 1229894 h 1564105"/>
              <a:gd name="connsiteX6" fmla="*/ 828842 w 4105263"/>
              <a:gd name="connsiteY6" fmla="*/ 1283369 h 1564105"/>
              <a:gd name="connsiteX7" fmla="*/ 708526 w 4105263"/>
              <a:gd name="connsiteY7" fmla="*/ 1296737 h 1564105"/>
              <a:gd name="connsiteX8" fmla="*/ 668421 w 4105263"/>
              <a:gd name="connsiteY8" fmla="*/ 1363579 h 1564105"/>
              <a:gd name="connsiteX9" fmla="*/ 614947 w 4105263"/>
              <a:gd name="connsiteY9" fmla="*/ 1483895 h 1564105"/>
              <a:gd name="connsiteX10" fmla="*/ 574842 w 4105263"/>
              <a:gd name="connsiteY10" fmla="*/ 1537369 h 1564105"/>
              <a:gd name="connsiteX11" fmla="*/ 0 w 4105263"/>
              <a:gd name="connsiteY11" fmla="*/ 1564105 h 1564105"/>
              <a:gd name="connsiteX12" fmla="*/ 0 w 4105263"/>
              <a:gd name="connsiteY12" fmla="*/ 1564105 h 1564105"/>
              <a:gd name="connsiteX13" fmla="*/ 0 w 4105263"/>
              <a:gd name="connsiteY13" fmla="*/ 1564105 h 1564105"/>
              <a:gd name="connsiteX0" fmla="*/ 3662947 w 4105263"/>
              <a:gd name="connsiteY0" fmla="*/ 0 h 1564105"/>
              <a:gd name="connsiteX1" fmla="*/ 4050631 w 4105263"/>
              <a:gd name="connsiteY1" fmla="*/ 721895 h 1564105"/>
              <a:gd name="connsiteX2" fmla="*/ 4090737 w 4105263"/>
              <a:gd name="connsiteY2" fmla="*/ 815474 h 1564105"/>
              <a:gd name="connsiteX3" fmla="*/ 4090737 w 4105263"/>
              <a:gd name="connsiteY3" fmla="*/ 975895 h 1564105"/>
              <a:gd name="connsiteX4" fmla="*/ 4037263 w 4105263"/>
              <a:gd name="connsiteY4" fmla="*/ 1109579 h 1564105"/>
              <a:gd name="connsiteX5" fmla="*/ 3382210 w 4105263"/>
              <a:gd name="connsiteY5" fmla="*/ 1229894 h 1564105"/>
              <a:gd name="connsiteX6" fmla="*/ 1430420 w 4105263"/>
              <a:gd name="connsiteY6" fmla="*/ 1256632 h 1564105"/>
              <a:gd name="connsiteX7" fmla="*/ 708526 w 4105263"/>
              <a:gd name="connsiteY7" fmla="*/ 1296737 h 1564105"/>
              <a:gd name="connsiteX8" fmla="*/ 668421 w 4105263"/>
              <a:gd name="connsiteY8" fmla="*/ 1363579 h 1564105"/>
              <a:gd name="connsiteX9" fmla="*/ 614947 w 4105263"/>
              <a:gd name="connsiteY9" fmla="*/ 1483895 h 1564105"/>
              <a:gd name="connsiteX10" fmla="*/ 574842 w 4105263"/>
              <a:gd name="connsiteY10" fmla="*/ 1537369 h 1564105"/>
              <a:gd name="connsiteX11" fmla="*/ 0 w 4105263"/>
              <a:gd name="connsiteY11" fmla="*/ 1564105 h 1564105"/>
              <a:gd name="connsiteX12" fmla="*/ 0 w 4105263"/>
              <a:gd name="connsiteY12" fmla="*/ 1564105 h 1564105"/>
              <a:gd name="connsiteX13" fmla="*/ 0 w 4105263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56632 h 1564105"/>
              <a:gd name="connsiteX7" fmla="*/ 708526 w 4106208"/>
              <a:gd name="connsiteY7" fmla="*/ 1296737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574842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323474 h 1564105"/>
              <a:gd name="connsiteX7" fmla="*/ 708526 w 4106208"/>
              <a:gd name="connsiteY7" fmla="*/ 1296737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574842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708526 w 4106208"/>
              <a:gd name="connsiteY7" fmla="*/ 1296737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574842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574842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467894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467894 w 4106208"/>
              <a:gd name="connsiteY9" fmla="*/ 1537369 h 1564105"/>
              <a:gd name="connsiteX10" fmla="*/ 0 w 4106208"/>
              <a:gd name="connsiteY10" fmla="*/ 1564105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601578 w 4106208"/>
              <a:gd name="connsiteY9" fmla="*/ 1483895 h 1564105"/>
              <a:gd name="connsiteX10" fmla="*/ 467894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601578 w 4106208"/>
              <a:gd name="connsiteY9" fmla="*/ 1483895 h 1564105"/>
              <a:gd name="connsiteX10" fmla="*/ 601578 w 4106208"/>
              <a:gd name="connsiteY10" fmla="*/ 1483895 h 1564105"/>
              <a:gd name="connsiteX11" fmla="*/ 467894 w 4106208"/>
              <a:gd name="connsiteY11" fmla="*/ 1537369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14" fmla="*/ 0 w 4106208"/>
              <a:gd name="connsiteY14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55053 w 4106208"/>
              <a:gd name="connsiteY8" fmla="*/ 1336842 h 1564105"/>
              <a:gd name="connsiteX9" fmla="*/ 601578 w 4106208"/>
              <a:gd name="connsiteY9" fmla="*/ 1483895 h 1564105"/>
              <a:gd name="connsiteX10" fmla="*/ 601578 w 4106208"/>
              <a:gd name="connsiteY10" fmla="*/ 1483895 h 1564105"/>
              <a:gd name="connsiteX11" fmla="*/ 467894 w 4106208"/>
              <a:gd name="connsiteY11" fmla="*/ 1537369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14" fmla="*/ 0 w 4106208"/>
              <a:gd name="connsiteY14" fmla="*/ 1564105 h 156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06208" h="1564105">
                <a:moveTo>
                  <a:pt x="3662947" y="0"/>
                </a:moveTo>
                <a:lnTo>
                  <a:pt x="4050631" y="721895"/>
                </a:lnTo>
                <a:cubicBezTo>
                  <a:pt x="4121929" y="857807"/>
                  <a:pt x="4084053" y="773141"/>
                  <a:pt x="4090737" y="815474"/>
                </a:cubicBezTo>
                <a:cubicBezTo>
                  <a:pt x="4097421" y="857807"/>
                  <a:pt x="4121930" y="915737"/>
                  <a:pt x="4090737" y="975895"/>
                </a:cubicBezTo>
                <a:cubicBezTo>
                  <a:pt x="4059544" y="1036053"/>
                  <a:pt x="4021666" y="1134088"/>
                  <a:pt x="3903578" y="1176421"/>
                </a:cubicBezTo>
                <a:cubicBezTo>
                  <a:pt x="3785490" y="1218754"/>
                  <a:pt x="3794403" y="1212069"/>
                  <a:pt x="3382210" y="1229894"/>
                </a:cubicBezTo>
                <a:cubicBezTo>
                  <a:pt x="2970017" y="1247719"/>
                  <a:pt x="1851525" y="1274457"/>
                  <a:pt x="1430420" y="1283369"/>
                </a:cubicBezTo>
                <a:cubicBezTo>
                  <a:pt x="1009315" y="1292281"/>
                  <a:pt x="984807" y="1274457"/>
                  <a:pt x="855579" y="1283369"/>
                </a:cubicBezTo>
                <a:cubicBezTo>
                  <a:pt x="726351" y="1292281"/>
                  <a:pt x="697387" y="1303421"/>
                  <a:pt x="655053" y="1336842"/>
                </a:cubicBezTo>
                <a:cubicBezTo>
                  <a:pt x="612720" y="1370263"/>
                  <a:pt x="612718" y="1463843"/>
                  <a:pt x="601578" y="1483895"/>
                </a:cubicBezTo>
                <a:lnTo>
                  <a:pt x="601578" y="1483895"/>
                </a:lnTo>
                <a:cubicBezTo>
                  <a:pt x="579298" y="1492807"/>
                  <a:pt x="568157" y="1524001"/>
                  <a:pt x="467894" y="1537369"/>
                </a:cubicBezTo>
                <a:cubicBezTo>
                  <a:pt x="367631" y="1550737"/>
                  <a:pt x="77982" y="1559649"/>
                  <a:pt x="0" y="1564105"/>
                </a:cubicBezTo>
                <a:lnTo>
                  <a:pt x="0" y="1564105"/>
                </a:lnTo>
                <a:lnTo>
                  <a:pt x="0" y="1564105"/>
                </a:lnTo>
              </a:path>
            </a:pathLst>
          </a:cu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 rot="19233576">
            <a:off x="744479" y="4949875"/>
            <a:ext cx="845777" cy="305157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300" b="1" dirty="0">
                <a:latin typeface="Arial"/>
                <a:ea typeface="Arial"/>
                <a:cs typeface="Arial"/>
              </a:rPr>
              <a:t>Int 2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076884" y="4001012"/>
            <a:ext cx="845777" cy="305157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300" b="1" dirty="0">
                <a:latin typeface="Arial"/>
                <a:ea typeface="Arial"/>
                <a:cs typeface="Arial"/>
              </a:rPr>
              <a:t>Int 1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6435662" y="3103369"/>
            <a:ext cx="845777" cy="274602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100" dirty="0">
                <a:latin typeface="Arial"/>
                <a:ea typeface="Arial"/>
                <a:cs typeface="Arial"/>
              </a:rPr>
              <a:t>Finish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011806" y="3036860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6421848" y="2929965"/>
            <a:ext cx="689048" cy="274602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100" dirty="0">
                <a:latin typeface="Arial"/>
                <a:ea typeface="Arial"/>
                <a:cs typeface="Arial"/>
              </a:rPr>
              <a:t>Start</a:t>
            </a:r>
          </a:p>
        </p:txBody>
      </p:sp>
      <p:sp>
        <p:nvSpPr>
          <p:cNvPr id="28" name="ZoneTexte 27"/>
          <p:cNvSpPr txBox="1"/>
          <p:nvPr/>
        </p:nvSpPr>
        <p:spPr>
          <a:xfrm rot="20580000">
            <a:off x="9408709" y="2529665"/>
            <a:ext cx="304465" cy="382101"/>
          </a:xfrm>
          <a:prstGeom prst="rect">
            <a:avLst/>
          </a:prstGeom>
          <a:noFill/>
        </p:spPr>
        <p:txBody>
          <a:bodyPr wrap="square" lIns="104087" tIns="52043" rIns="104087" bIns="52043" rtlCol="0">
            <a:spAutoFit/>
          </a:bodyPr>
          <a:lstStyle/>
          <a:p>
            <a:endParaRPr lang="fr-FR" dirty="0">
              <a:ea typeface="Arial"/>
              <a:cs typeface="Arial"/>
            </a:endParaRPr>
          </a:p>
        </p:txBody>
      </p:sp>
      <p:grpSp>
        <p:nvGrpSpPr>
          <p:cNvPr id="2" name="Grouper 39"/>
          <p:cNvGrpSpPr/>
          <p:nvPr/>
        </p:nvGrpSpPr>
        <p:grpSpPr>
          <a:xfrm>
            <a:off x="808126" y="3772747"/>
            <a:ext cx="210500" cy="198458"/>
            <a:chOff x="7912100" y="2838449"/>
            <a:chExt cx="180000" cy="180000"/>
          </a:xfrm>
        </p:grpSpPr>
        <p:sp>
          <p:nvSpPr>
            <p:cNvPr id="39" name="Rectangle 38"/>
            <p:cNvSpPr/>
            <p:nvPr/>
          </p:nvSpPr>
          <p:spPr>
            <a:xfrm>
              <a:off x="7912100" y="2838449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Croix 30"/>
            <p:cNvSpPr/>
            <p:nvPr/>
          </p:nvSpPr>
          <p:spPr>
            <a:xfrm>
              <a:off x="7924800" y="2851149"/>
              <a:ext cx="151200" cy="151200"/>
            </a:xfrm>
            <a:prstGeom prst="mathPlus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9" name="ZoneTexte 68"/>
          <p:cNvSpPr txBox="1"/>
          <p:nvPr/>
        </p:nvSpPr>
        <p:spPr>
          <a:xfrm>
            <a:off x="8093312" y="1278206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T2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9745502" y="1667043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T3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9647805" y="3727763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T4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825005" y="4033165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T5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5149979" y="3893728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T6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3535338" y="4712899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T7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3526492" y="6175632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T8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2813028" y="6132164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T9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3175907" y="6673694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T10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1703868" y="6704647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T11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306004" y="3895201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T12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1258412" y="4199129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T13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1390134" y="3650763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T14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4085782" y="3989558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T15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4213076" y="3189566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T16</a:t>
            </a:r>
          </a:p>
        </p:txBody>
      </p:sp>
      <p:sp>
        <p:nvSpPr>
          <p:cNvPr id="4" name="Forme libre 3"/>
          <p:cNvSpPr/>
          <p:nvPr/>
        </p:nvSpPr>
        <p:spPr>
          <a:xfrm>
            <a:off x="6480848" y="1442581"/>
            <a:ext cx="3375442" cy="2452622"/>
          </a:xfrm>
          <a:custGeom>
            <a:avLst/>
            <a:gdLst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39273 w 2886364"/>
              <a:gd name="connsiteY2" fmla="*/ 1816999 h 2221090"/>
              <a:gd name="connsiteX3" fmla="*/ 1489364 w 2886364"/>
              <a:gd name="connsiteY3" fmla="*/ 1851636 h 2221090"/>
              <a:gd name="connsiteX4" fmla="*/ 1581727 w 2886364"/>
              <a:gd name="connsiteY4" fmla="*/ 1828545 h 2221090"/>
              <a:gd name="connsiteX5" fmla="*/ 1651000 w 2886364"/>
              <a:gd name="connsiteY5" fmla="*/ 1782363 h 2221090"/>
              <a:gd name="connsiteX6" fmla="*/ 1720273 w 2886364"/>
              <a:gd name="connsiteY6" fmla="*/ 1724636 h 2221090"/>
              <a:gd name="connsiteX7" fmla="*/ 1754909 w 2886364"/>
              <a:gd name="connsiteY7" fmla="*/ 1620726 h 2221090"/>
              <a:gd name="connsiteX8" fmla="*/ 1778000 w 2886364"/>
              <a:gd name="connsiteY8" fmla="*/ 1435999 h 2221090"/>
              <a:gd name="connsiteX9" fmla="*/ 1685637 w 2886364"/>
              <a:gd name="connsiteY9" fmla="*/ 477726 h 2221090"/>
              <a:gd name="connsiteX10" fmla="*/ 1708727 w 2886364"/>
              <a:gd name="connsiteY10" fmla="*/ 373817 h 2221090"/>
              <a:gd name="connsiteX11" fmla="*/ 1731818 w 2886364"/>
              <a:gd name="connsiteY11" fmla="*/ 235272 h 2221090"/>
              <a:gd name="connsiteX12" fmla="*/ 1766455 w 2886364"/>
              <a:gd name="connsiteY12" fmla="*/ 154454 h 2221090"/>
              <a:gd name="connsiteX13" fmla="*/ 1824182 w 2886364"/>
              <a:gd name="connsiteY13" fmla="*/ 62090 h 2221090"/>
              <a:gd name="connsiteX14" fmla="*/ 1905000 w 2886364"/>
              <a:gd name="connsiteY14" fmla="*/ 27454 h 2221090"/>
              <a:gd name="connsiteX15" fmla="*/ 1997364 w 2886364"/>
              <a:gd name="connsiteY15" fmla="*/ 4363 h 2221090"/>
              <a:gd name="connsiteX16" fmla="*/ 2101273 w 2886364"/>
              <a:gd name="connsiteY16" fmla="*/ 27454 h 2221090"/>
              <a:gd name="connsiteX17" fmla="*/ 2609273 w 2886364"/>
              <a:gd name="connsiteY17" fmla="*/ 258363 h 2221090"/>
              <a:gd name="connsiteX18" fmla="*/ 2747818 w 2886364"/>
              <a:gd name="connsiteY18" fmla="*/ 350726 h 2221090"/>
              <a:gd name="connsiteX19" fmla="*/ 2840182 w 2886364"/>
              <a:gd name="connsiteY19" fmla="*/ 535454 h 2221090"/>
              <a:gd name="connsiteX20" fmla="*/ 2886364 w 2886364"/>
              <a:gd name="connsiteY20" fmla="*/ 766363 h 2221090"/>
              <a:gd name="connsiteX21" fmla="*/ 2840182 w 2886364"/>
              <a:gd name="connsiteY21" fmla="*/ 1770817 h 2221090"/>
              <a:gd name="connsiteX22" fmla="*/ 2817091 w 2886364"/>
              <a:gd name="connsiteY22" fmla="*/ 1909363 h 2221090"/>
              <a:gd name="connsiteX23" fmla="*/ 2759364 w 2886364"/>
              <a:gd name="connsiteY23" fmla="*/ 1990181 h 2221090"/>
              <a:gd name="connsiteX24" fmla="*/ 2678546 w 2886364"/>
              <a:gd name="connsiteY24" fmla="*/ 2082545 h 2221090"/>
              <a:gd name="connsiteX25" fmla="*/ 2586182 w 2886364"/>
              <a:gd name="connsiteY25" fmla="*/ 2151817 h 2221090"/>
              <a:gd name="connsiteX26" fmla="*/ 2482273 w 2886364"/>
              <a:gd name="connsiteY26" fmla="*/ 2128726 h 2221090"/>
              <a:gd name="connsiteX27" fmla="*/ 1812637 w 2886364"/>
              <a:gd name="connsiteY27" fmla="*/ 2221090 h 2221090"/>
              <a:gd name="connsiteX28" fmla="*/ 1812637 w 2886364"/>
              <a:gd name="connsiteY28" fmla="*/ 2221090 h 2221090"/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39273 w 2886364"/>
              <a:gd name="connsiteY2" fmla="*/ 1816999 h 2221090"/>
              <a:gd name="connsiteX3" fmla="*/ 1581727 w 2886364"/>
              <a:gd name="connsiteY3" fmla="*/ 1828545 h 2221090"/>
              <a:gd name="connsiteX4" fmla="*/ 1651000 w 2886364"/>
              <a:gd name="connsiteY4" fmla="*/ 1782363 h 2221090"/>
              <a:gd name="connsiteX5" fmla="*/ 1720273 w 2886364"/>
              <a:gd name="connsiteY5" fmla="*/ 1724636 h 2221090"/>
              <a:gd name="connsiteX6" fmla="*/ 1754909 w 2886364"/>
              <a:gd name="connsiteY6" fmla="*/ 1620726 h 2221090"/>
              <a:gd name="connsiteX7" fmla="*/ 1778000 w 2886364"/>
              <a:gd name="connsiteY7" fmla="*/ 1435999 h 2221090"/>
              <a:gd name="connsiteX8" fmla="*/ 1685637 w 2886364"/>
              <a:gd name="connsiteY8" fmla="*/ 477726 h 2221090"/>
              <a:gd name="connsiteX9" fmla="*/ 1708727 w 2886364"/>
              <a:gd name="connsiteY9" fmla="*/ 373817 h 2221090"/>
              <a:gd name="connsiteX10" fmla="*/ 1731818 w 2886364"/>
              <a:gd name="connsiteY10" fmla="*/ 235272 h 2221090"/>
              <a:gd name="connsiteX11" fmla="*/ 1766455 w 2886364"/>
              <a:gd name="connsiteY11" fmla="*/ 154454 h 2221090"/>
              <a:gd name="connsiteX12" fmla="*/ 1824182 w 2886364"/>
              <a:gd name="connsiteY12" fmla="*/ 62090 h 2221090"/>
              <a:gd name="connsiteX13" fmla="*/ 1905000 w 2886364"/>
              <a:gd name="connsiteY13" fmla="*/ 27454 h 2221090"/>
              <a:gd name="connsiteX14" fmla="*/ 1997364 w 2886364"/>
              <a:gd name="connsiteY14" fmla="*/ 4363 h 2221090"/>
              <a:gd name="connsiteX15" fmla="*/ 2101273 w 2886364"/>
              <a:gd name="connsiteY15" fmla="*/ 27454 h 2221090"/>
              <a:gd name="connsiteX16" fmla="*/ 2609273 w 2886364"/>
              <a:gd name="connsiteY16" fmla="*/ 258363 h 2221090"/>
              <a:gd name="connsiteX17" fmla="*/ 2747818 w 2886364"/>
              <a:gd name="connsiteY17" fmla="*/ 350726 h 2221090"/>
              <a:gd name="connsiteX18" fmla="*/ 2840182 w 2886364"/>
              <a:gd name="connsiteY18" fmla="*/ 535454 h 2221090"/>
              <a:gd name="connsiteX19" fmla="*/ 2886364 w 2886364"/>
              <a:gd name="connsiteY19" fmla="*/ 766363 h 2221090"/>
              <a:gd name="connsiteX20" fmla="*/ 2840182 w 2886364"/>
              <a:gd name="connsiteY20" fmla="*/ 1770817 h 2221090"/>
              <a:gd name="connsiteX21" fmla="*/ 2817091 w 2886364"/>
              <a:gd name="connsiteY21" fmla="*/ 1909363 h 2221090"/>
              <a:gd name="connsiteX22" fmla="*/ 2759364 w 2886364"/>
              <a:gd name="connsiteY22" fmla="*/ 1990181 h 2221090"/>
              <a:gd name="connsiteX23" fmla="*/ 2678546 w 2886364"/>
              <a:gd name="connsiteY23" fmla="*/ 2082545 h 2221090"/>
              <a:gd name="connsiteX24" fmla="*/ 2586182 w 2886364"/>
              <a:gd name="connsiteY24" fmla="*/ 2151817 h 2221090"/>
              <a:gd name="connsiteX25" fmla="*/ 2482273 w 2886364"/>
              <a:gd name="connsiteY25" fmla="*/ 2128726 h 2221090"/>
              <a:gd name="connsiteX26" fmla="*/ 1812637 w 2886364"/>
              <a:gd name="connsiteY26" fmla="*/ 2221090 h 2221090"/>
              <a:gd name="connsiteX27" fmla="*/ 1812637 w 2886364"/>
              <a:gd name="connsiteY27" fmla="*/ 2221090 h 2221090"/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50819 w 2886364"/>
              <a:gd name="connsiteY2" fmla="*/ 1851635 h 2221090"/>
              <a:gd name="connsiteX3" fmla="*/ 1581727 w 2886364"/>
              <a:gd name="connsiteY3" fmla="*/ 1828545 h 2221090"/>
              <a:gd name="connsiteX4" fmla="*/ 1651000 w 2886364"/>
              <a:gd name="connsiteY4" fmla="*/ 1782363 h 2221090"/>
              <a:gd name="connsiteX5" fmla="*/ 1720273 w 2886364"/>
              <a:gd name="connsiteY5" fmla="*/ 1724636 h 2221090"/>
              <a:gd name="connsiteX6" fmla="*/ 1754909 w 2886364"/>
              <a:gd name="connsiteY6" fmla="*/ 1620726 h 2221090"/>
              <a:gd name="connsiteX7" fmla="*/ 1778000 w 2886364"/>
              <a:gd name="connsiteY7" fmla="*/ 1435999 h 2221090"/>
              <a:gd name="connsiteX8" fmla="*/ 1685637 w 2886364"/>
              <a:gd name="connsiteY8" fmla="*/ 477726 h 2221090"/>
              <a:gd name="connsiteX9" fmla="*/ 1708727 w 2886364"/>
              <a:gd name="connsiteY9" fmla="*/ 373817 h 2221090"/>
              <a:gd name="connsiteX10" fmla="*/ 1731818 w 2886364"/>
              <a:gd name="connsiteY10" fmla="*/ 235272 h 2221090"/>
              <a:gd name="connsiteX11" fmla="*/ 1766455 w 2886364"/>
              <a:gd name="connsiteY11" fmla="*/ 154454 h 2221090"/>
              <a:gd name="connsiteX12" fmla="*/ 1824182 w 2886364"/>
              <a:gd name="connsiteY12" fmla="*/ 62090 h 2221090"/>
              <a:gd name="connsiteX13" fmla="*/ 1905000 w 2886364"/>
              <a:gd name="connsiteY13" fmla="*/ 27454 h 2221090"/>
              <a:gd name="connsiteX14" fmla="*/ 1997364 w 2886364"/>
              <a:gd name="connsiteY14" fmla="*/ 4363 h 2221090"/>
              <a:gd name="connsiteX15" fmla="*/ 2101273 w 2886364"/>
              <a:gd name="connsiteY15" fmla="*/ 27454 h 2221090"/>
              <a:gd name="connsiteX16" fmla="*/ 2609273 w 2886364"/>
              <a:gd name="connsiteY16" fmla="*/ 258363 h 2221090"/>
              <a:gd name="connsiteX17" fmla="*/ 2747818 w 2886364"/>
              <a:gd name="connsiteY17" fmla="*/ 350726 h 2221090"/>
              <a:gd name="connsiteX18" fmla="*/ 2840182 w 2886364"/>
              <a:gd name="connsiteY18" fmla="*/ 535454 h 2221090"/>
              <a:gd name="connsiteX19" fmla="*/ 2886364 w 2886364"/>
              <a:gd name="connsiteY19" fmla="*/ 766363 h 2221090"/>
              <a:gd name="connsiteX20" fmla="*/ 2840182 w 2886364"/>
              <a:gd name="connsiteY20" fmla="*/ 1770817 h 2221090"/>
              <a:gd name="connsiteX21" fmla="*/ 2817091 w 2886364"/>
              <a:gd name="connsiteY21" fmla="*/ 1909363 h 2221090"/>
              <a:gd name="connsiteX22" fmla="*/ 2759364 w 2886364"/>
              <a:gd name="connsiteY22" fmla="*/ 1990181 h 2221090"/>
              <a:gd name="connsiteX23" fmla="*/ 2678546 w 2886364"/>
              <a:gd name="connsiteY23" fmla="*/ 2082545 h 2221090"/>
              <a:gd name="connsiteX24" fmla="*/ 2586182 w 2886364"/>
              <a:gd name="connsiteY24" fmla="*/ 2151817 h 2221090"/>
              <a:gd name="connsiteX25" fmla="*/ 2482273 w 2886364"/>
              <a:gd name="connsiteY25" fmla="*/ 2128726 h 2221090"/>
              <a:gd name="connsiteX26" fmla="*/ 1812637 w 2886364"/>
              <a:gd name="connsiteY26" fmla="*/ 2221090 h 2221090"/>
              <a:gd name="connsiteX27" fmla="*/ 1812637 w 2886364"/>
              <a:gd name="connsiteY27" fmla="*/ 2221090 h 2221090"/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50819 w 2886364"/>
              <a:gd name="connsiteY2" fmla="*/ 1851635 h 2221090"/>
              <a:gd name="connsiteX3" fmla="*/ 1581727 w 2886364"/>
              <a:gd name="connsiteY3" fmla="*/ 1828545 h 2221090"/>
              <a:gd name="connsiteX4" fmla="*/ 1651000 w 2886364"/>
              <a:gd name="connsiteY4" fmla="*/ 1782363 h 2221090"/>
              <a:gd name="connsiteX5" fmla="*/ 1720273 w 2886364"/>
              <a:gd name="connsiteY5" fmla="*/ 1724636 h 2221090"/>
              <a:gd name="connsiteX6" fmla="*/ 1754909 w 2886364"/>
              <a:gd name="connsiteY6" fmla="*/ 1620726 h 2221090"/>
              <a:gd name="connsiteX7" fmla="*/ 1778000 w 2886364"/>
              <a:gd name="connsiteY7" fmla="*/ 1435999 h 2221090"/>
              <a:gd name="connsiteX8" fmla="*/ 1685637 w 2886364"/>
              <a:gd name="connsiteY8" fmla="*/ 477726 h 2221090"/>
              <a:gd name="connsiteX9" fmla="*/ 1685636 w 2886364"/>
              <a:gd name="connsiteY9" fmla="*/ 350726 h 2221090"/>
              <a:gd name="connsiteX10" fmla="*/ 1731818 w 2886364"/>
              <a:gd name="connsiteY10" fmla="*/ 235272 h 2221090"/>
              <a:gd name="connsiteX11" fmla="*/ 1766455 w 2886364"/>
              <a:gd name="connsiteY11" fmla="*/ 154454 h 2221090"/>
              <a:gd name="connsiteX12" fmla="*/ 1824182 w 2886364"/>
              <a:gd name="connsiteY12" fmla="*/ 62090 h 2221090"/>
              <a:gd name="connsiteX13" fmla="*/ 1905000 w 2886364"/>
              <a:gd name="connsiteY13" fmla="*/ 27454 h 2221090"/>
              <a:gd name="connsiteX14" fmla="*/ 1997364 w 2886364"/>
              <a:gd name="connsiteY14" fmla="*/ 4363 h 2221090"/>
              <a:gd name="connsiteX15" fmla="*/ 2101273 w 2886364"/>
              <a:gd name="connsiteY15" fmla="*/ 27454 h 2221090"/>
              <a:gd name="connsiteX16" fmla="*/ 2609273 w 2886364"/>
              <a:gd name="connsiteY16" fmla="*/ 258363 h 2221090"/>
              <a:gd name="connsiteX17" fmla="*/ 2747818 w 2886364"/>
              <a:gd name="connsiteY17" fmla="*/ 350726 h 2221090"/>
              <a:gd name="connsiteX18" fmla="*/ 2840182 w 2886364"/>
              <a:gd name="connsiteY18" fmla="*/ 535454 h 2221090"/>
              <a:gd name="connsiteX19" fmla="*/ 2886364 w 2886364"/>
              <a:gd name="connsiteY19" fmla="*/ 766363 h 2221090"/>
              <a:gd name="connsiteX20" fmla="*/ 2840182 w 2886364"/>
              <a:gd name="connsiteY20" fmla="*/ 1770817 h 2221090"/>
              <a:gd name="connsiteX21" fmla="*/ 2817091 w 2886364"/>
              <a:gd name="connsiteY21" fmla="*/ 1909363 h 2221090"/>
              <a:gd name="connsiteX22" fmla="*/ 2759364 w 2886364"/>
              <a:gd name="connsiteY22" fmla="*/ 1990181 h 2221090"/>
              <a:gd name="connsiteX23" fmla="*/ 2678546 w 2886364"/>
              <a:gd name="connsiteY23" fmla="*/ 2082545 h 2221090"/>
              <a:gd name="connsiteX24" fmla="*/ 2586182 w 2886364"/>
              <a:gd name="connsiteY24" fmla="*/ 2151817 h 2221090"/>
              <a:gd name="connsiteX25" fmla="*/ 2482273 w 2886364"/>
              <a:gd name="connsiteY25" fmla="*/ 2128726 h 2221090"/>
              <a:gd name="connsiteX26" fmla="*/ 1812637 w 2886364"/>
              <a:gd name="connsiteY26" fmla="*/ 2221090 h 2221090"/>
              <a:gd name="connsiteX27" fmla="*/ 1812637 w 2886364"/>
              <a:gd name="connsiteY27" fmla="*/ 2221090 h 2221090"/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50819 w 2886364"/>
              <a:gd name="connsiteY2" fmla="*/ 1851635 h 2221090"/>
              <a:gd name="connsiteX3" fmla="*/ 1581727 w 2886364"/>
              <a:gd name="connsiteY3" fmla="*/ 1828545 h 2221090"/>
              <a:gd name="connsiteX4" fmla="*/ 1651000 w 2886364"/>
              <a:gd name="connsiteY4" fmla="*/ 1782363 h 2221090"/>
              <a:gd name="connsiteX5" fmla="*/ 1720273 w 2886364"/>
              <a:gd name="connsiteY5" fmla="*/ 1724636 h 2221090"/>
              <a:gd name="connsiteX6" fmla="*/ 1754909 w 2886364"/>
              <a:gd name="connsiteY6" fmla="*/ 1620726 h 2221090"/>
              <a:gd name="connsiteX7" fmla="*/ 1778000 w 2886364"/>
              <a:gd name="connsiteY7" fmla="*/ 1435999 h 2221090"/>
              <a:gd name="connsiteX8" fmla="*/ 1685637 w 2886364"/>
              <a:gd name="connsiteY8" fmla="*/ 477726 h 2221090"/>
              <a:gd name="connsiteX9" fmla="*/ 1685636 w 2886364"/>
              <a:gd name="connsiteY9" fmla="*/ 350726 h 2221090"/>
              <a:gd name="connsiteX10" fmla="*/ 1731818 w 2886364"/>
              <a:gd name="connsiteY10" fmla="*/ 235272 h 2221090"/>
              <a:gd name="connsiteX11" fmla="*/ 1766455 w 2886364"/>
              <a:gd name="connsiteY11" fmla="*/ 154454 h 2221090"/>
              <a:gd name="connsiteX12" fmla="*/ 1824182 w 2886364"/>
              <a:gd name="connsiteY12" fmla="*/ 62090 h 2221090"/>
              <a:gd name="connsiteX13" fmla="*/ 1905000 w 2886364"/>
              <a:gd name="connsiteY13" fmla="*/ 27454 h 2221090"/>
              <a:gd name="connsiteX14" fmla="*/ 1997364 w 2886364"/>
              <a:gd name="connsiteY14" fmla="*/ 4363 h 2221090"/>
              <a:gd name="connsiteX15" fmla="*/ 2101273 w 2886364"/>
              <a:gd name="connsiteY15" fmla="*/ 27454 h 2221090"/>
              <a:gd name="connsiteX16" fmla="*/ 2609273 w 2886364"/>
              <a:gd name="connsiteY16" fmla="*/ 258363 h 2221090"/>
              <a:gd name="connsiteX17" fmla="*/ 2747818 w 2886364"/>
              <a:gd name="connsiteY17" fmla="*/ 350726 h 2221090"/>
              <a:gd name="connsiteX18" fmla="*/ 2840182 w 2886364"/>
              <a:gd name="connsiteY18" fmla="*/ 535454 h 2221090"/>
              <a:gd name="connsiteX19" fmla="*/ 2886364 w 2886364"/>
              <a:gd name="connsiteY19" fmla="*/ 766363 h 2221090"/>
              <a:gd name="connsiteX20" fmla="*/ 2840182 w 2886364"/>
              <a:gd name="connsiteY20" fmla="*/ 1770817 h 2221090"/>
              <a:gd name="connsiteX21" fmla="*/ 2817091 w 2886364"/>
              <a:gd name="connsiteY21" fmla="*/ 1909363 h 2221090"/>
              <a:gd name="connsiteX22" fmla="*/ 2759364 w 2886364"/>
              <a:gd name="connsiteY22" fmla="*/ 1990181 h 2221090"/>
              <a:gd name="connsiteX23" fmla="*/ 2678546 w 2886364"/>
              <a:gd name="connsiteY23" fmla="*/ 2082545 h 2221090"/>
              <a:gd name="connsiteX24" fmla="*/ 2586182 w 2886364"/>
              <a:gd name="connsiteY24" fmla="*/ 2151817 h 2221090"/>
              <a:gd name="connsiteX25" fmla="*/ 2482273 w 2886364"/>
              <a:gd name="connsiteY25" fmla="*/ 2151817 h 2221090"/>
              <a:gd name="connsiteX26" fmla="*/ 1812637 w 2886364"/>
              <a:gd name="connsiteY26" fmla="*/ 2221090 h 2221090"/>
              <a:gd name="connsiteX27" fmla="*/ 1812637 w 2886364"/>
              <a:gd name="connsiteY27" fmla="*/ 2221090 h 2221090"/>
              <a:gd name="connsiteX0" fmla="*/ 0 w 2886364"/>
              <a:gd name="connsiteY0" fmla="*/ 1850257 h 2219711"/>
              <a:gd name="connsiteX1" fmla="*/ 1477818 w 2886364"/>
              <a:gd name="connsiteY1" fmla="*/ 1838711 h 2219711"/>
              <a:gd name="connsiteX2" fmla="*/ 1350819 w 2886364"/>
              <a:gd name="connsiteY2" fmla="*/ 1850256 h 2219711"/>
              <a:gd name="connsiteX3" fmla="*/ 1581727 w 2886364"/>
              <a:gd name="connsiteY3" fmla="*/ 1827166 h 2219711"/>
              <a:gd name="connsiteX4" fmla="*/ 1651000 w 2886364"/>
              <a:gd name="connsiteY4" fmla="*/ 1780984 h 2219711"/>
              <a:gd name="connsiteX5" fmla="*/ 1720273 w 2886364"/>
              <a:gd name="connsiteY5" fmla="*/ 1723257 h 2219711"/>
              <a:gd name="connsiteX6" fmla="*/ 1754909 w 2886364"/>
              <a:gd name="connsiteY6" fmla="*/ 1619347 h 2219711"/>
              <a:gd name="connsiteX7" fmla="*/ 1778000 w 2886364"/>
              <a:gd name="connsiteY7" fmla="*/ 1434620 h 2219711"/>
              <a:gd name="connsiteX8" fmla="*/ 1685637 w 2886364"/>
              <a:gd name="connsiteY8" fmla="*/ 476347 h 2219711"/>
              <a:gd name="connsiteX9" fmla="*/ 1685636 w 2886364"/>
              <a:gd name="connsiteY9" fmla="*/ 349347 h 2219711"/>
              <a:gd name="connsiteX10" fmla="*/ 1731818 w 2886364"/>
              <a:gd name="connsiteY10" fmla="*/ 233893 h 2219711"/>
              <a:gd name="connsiteX11" fmla="*/ 1766455 w 2886364"/>
              <a:gd name="connsiteY11" fmla="*/ 153075 h 2219711"/>
              <a:gd name="connsiteX12" fmla="*/ 1824182 w 2886364"/>
              <a:gd name="connsiteY12" fmla="*/ 60711 h 2219711"/>
              <a:gd name="connsiteX13" fmla="*/ 1905000 w 2886364"/>
              <a:gd name="connsiteY13" fmla="*/ 26075 h 2219711"/>
              <a:gd name="connsiteX14" fmla="*/ 1997364 w 2886364"/>
              <a:gd name="connsiteY14" fmla="*/ 2984 h 2219711"/>
              <a:gd name="connsiteX15" fmla="*/ 2378364 w 2886364"/>
              <a:gd name="connsiteY15" fmla="*/ 95347 h 2219711"/>
              <a:gd name="connsiteX16" fmla="*/ 2609273 w 2886364"/>
              <a:gd name="connsiteY16" fmla="*/ 256984 h 2219711"/>
              <a:gd name="connsiteX17" fmla="*/ 2747818 w 2886364"/>
              <a:gd name="connsiteY17" fmla="*/ 349347 h 2219711"/>
              <a:gd name="connsiteX18" fmla="*/ 2840182 w 2886364"/>
              <a:gd name="connsiteY18" fmla="*/ 534075 h 2219711"/>
              <a:gd name="connsiteX19" fmla="*/ 2886364 w 2886364"/>
              <a:gd name="connsiteY19" fmla="*/ 764984 h 2219711"/>
              <a:gd name="connsiteX20" fmla="*/ 2840182 w 2886364"/>
              <a:gd name="connsiteY20" fmla="*/ 1769438 h 2219711"/>
              <a:gd name="connsiteX21" fmla="*/ 2817091 w 2886364"/>
              <a:gd name="connsiteY21" fmla="*/ 1907984 h 2219711"/>
              <a:gd name="connsiteX22" fmla="*/ 2759364 w 2886364"/>
              <a:gd name="connsiteY22" fmla="*/ 1988802 h 2219711"/>
              <a:gd name="connsiteX23" fmla="*/ 2678546 w 2886364"/>
              <a:gd name="connsiteY23" fmla="*/ 2081166 h 2219711"/>
              <a:gd name="connsiteX24" fmla="*/ 2586182 w 2886364"/>
              <a:gd name="connsiteY24" fmla="*/ 2150438 h 2219711"/>
              <a:gd name="connsiteX25" fmla="*/ 2482273 w 2886364"/>
              <a:gd name="connsiteY25" fmla="*/ 2150438 h 2219711"/>
              <a:gd name="connsiteX26" fmla="*/ 1812637 w 2886364"/>
              <a:gd name="connsiteY26" fmla="*/ 2219711 h 2219711"/>
              <a:gd name="connsiteX27" fmla="*/ 1812637 w 2886364"/>
              <a:gd name="connsiteY27" fmla="*/ 2219711 h 2219711"/>
              <a:gd name="connsiteX0" fmla="*/ 0 w 2886364"/>
              <a:gd name="connsiteY0" fmla="*/ 1850257 h 2219711"/>
              <a:gd name="connsiteX1" fmla="*/ 1477818 w 2886364"/>
              <a:gd name="connsiteY1" fmla="*/ 1838711 h 2219711"/>
              <a:gd name="connsiteX2" fmla="*/ 1350819 w 2886364"/>
              <a:gd name="connsiteY2" fmla="*/ 1850256 h 2219711"/>
              <a:gd name="connsiteX3" fmla="*/ 1581727 w 2886364"/>
              <a:gd name="connsiteY3" fmla="*/ 1827166 h 2219711"/>
              <a:gd name="connsiteX4" fmla="*/ 1651000 w 2886364"/>
              <a:gd name="connsiteY4" fmla="*/ 1780984 h 2219711"/>
              <a:gd name="connsiteX5" fmla="*/ 1720273 w 2886364"/>
              <a:gd name="connsiteY5" fmla="*/ 1723257 h 2219711"/>
              <a:gd name="connsiteX6" fmla="*/ 1754909 w 2886364"/>
              <a:gd name="connsiteY6" fmla="*/ 1619347 h 2219711"/>
              <a:gd name="connsiteX7" fmla="*/ 1778000 w 2886364"/>
              <a:gd name="connsiteY7" fmla="*/ 1434620 h 2219711"/>
              <a:gd name="connsiteX8" fmla="*/ 1685637 w 2886364"/>
              <a:gd name="connsiteY8" fmla="*/ 476347 h 2219711"/>
              <a:gd name="connsiteX9" fmla="*/ 1685636 w 2886364"/>
              <a:gd name="connsiteY9" fmla="*/ 349347 h 2219711"/>
              <a:gd name="connsiteX10" fmla="*/ 1731818 w 2886364"/>
              <a:gd name="connsiteY10" fmla="*/ 233893 h 2219711"/>
              <a:gd name="connsiteX11" fmla="*/ 1766455 w 2886364"/>
              <a:gd name="connsiteY11" fmla="*/ 153075 h 2219711"/>
              <a:gd name="connsiteX12" fmla="*/ 1824182 w 2886364"/>
              <a:gd name="connsiteY12" fmla="*/ 60711 h 2219711"/>
              <a:gd name="connsiteX13" fmla="*/ 1905000 w 2886364"/>
              <a:gd name="connsiteY13" fmla="*/ 26075 h 2219711"/>
              <a:gd name="connsiteX14" fmla="*/ 1997364 w 2886364"/>
              <a:gd name="connsiteY14" fmla="*/ 2984 h 2219711"/>
              <a:gd name="connsiteX15" fmla="*/ 2378364 w 2886364"/>
              <a:gd name="connsiteY15" fmla="*/ 95347 h 2219711"/>
              <a:gd name="connsiteX16" fmla="*/ 2586183 w 2886364"/>
              <a:gd name="connsiteY16" fmla="*/ 210802 h 2219711"/>
              <a:gd name="connsiteX17" fmla="*/ 2747818 w 2886364"/>
              <a:gd name="connsiteY17" fmla="*/ 349347 h 2219711"/>
              <a:gd name="connsiteX18" fmla="*/ 2840182 w 2886364"/>
              <a:gd name="connsiteY18" fmla="*/ 534075 h 2219711"/>
              <a:gd name="connsiteX19" fmla="*/ 2886364 w 2886364"/>
              <a:gd name="connsiteY19" fmla="*/ 764984 h 2219711"/>
              <a:gd name="connsiteX20" fmla="*/ 2840182 w 2886364"/>
              <a:gd name="connsiteY20" fmla="*/ 1769438 h 2219711"/>
              <a:gd name="connsiteX21" fmla="*/ 2817091 w 2886364"/>
              <a:gd name="connsiteY21" fmla="*/ 1907984 h 2219711"/>
              <a:gd name="connsiteX22" fmla="*/ 2759364 w 2886364"/>
              <a:gd name="connsiteY22" fmla="*/ 1988802 h 2219711"/>
              <a:gd name="connsiteX23" fmla="*/ 2678546 w 2886364"/>
              <a:gd name="connsiteY23" fmla="*/ 2081166 h 2219711"/>
              <a:gd name="connsiteX24" fmla="*/ 2586182 w 2886364"/>
              <a:gd name="connsiteY24" fmla="*/ 2150438 h 2219711"/>
              <a:gd name="connsiteX25" fmla="*/ 2482273 w 2886364"/>
              <a:gd name="connsiteY25" fmla="*/ 2150438 h 2219711"/>
              <a:gd name="connsiteX26" fmla="*/ 1812637 w 2886364"/>
              <a:gd name="connsiteY26" fmla="*/ 2219711 h 2219711"/>
              <a:gd name="connsiteX27" fmla="*/ 1812637 w 2886364"/>
              <a:gd name="connsiteY27" fmla="*/ 2219711 h 2219711"/>
              <a:gd name="connsiteX0" fmla="*/ 0 w 2886364"/>
              <a:gd name="connsiteY0" fmla="*/ 1850257 h 2219711"/>
              <a:gd name="connsiteX1" fmla="*/ 1477818 w 2886364"/>
              <a:gd name="connsiteY1" fmla="*/ 1838711 h 2219711"/>
              <a:gd name="connsiteX2" fmla="*/ 1350819 w 2886364"/>
              <a:gd name="connsiteY2" fmla="*/ 1850256 h 2219711"/>
              <a:gd name="connsiteX3" fmla="*/ 1581727 w 2886364"/>
              <a:gd name="connsiteY3" fmla="*/ 1827166 h 2219711"/>
              <a:gd name="connsiteX4" fmla="*/ 1651000 w 2886364"/>
              <a:gd name="connsiteY4" fmla="*/ 1780984 h 2219711"/>
              <a:gd name="connsiteX5" fmla="*/ 1720273 w 2886364"/>
              <a:gd name="connsiteY5" fmla="*/ 1723257 h 2219711"/>
              <a:gd name="connsiteX6" fmla="*/ 1754909 w 2886364"/>
              <a:gd name="connsiteY6" fmla="*/ 1619347 h 2219711"/>
              <a:gd name="connsiteX7" fmla="*/ 1778000 w 2886364"/>
              <a:gd name="connsiteY7" fmla="*/ 1434620 h 2219711"/>
              <a:gd name="connsiteX8" fmla="*/ 1685637 w 2886364"/>
              <a:gd name="connsiteY8" fmla="*/ 476347 h 2219711"/>
              <a:gd name="connsiteX9" fmla="*/ 1685636 w 2886364"/>
              <a:gd name="connsiteY9" fmla="*/ 349347 h 2219711"/>
              <a:gd name="connsiteX10" fmla="*/ 1708728 w 2886364"/>
              <a:gd name="connsiteY10" fmla="*/ 233893 h 2219711"/>
              <a:gd name="connsiteX11" fmla="*/ 1766455 w 2886364"/>
              <a:gd name="connsiteY11" fmla="*/ 153075 h 2219711"/>
              <a:gd name="connsiteX12" fmla="*/ 1824182 w 2886364"/>
              <a:gd name="connsiteY12" fmla="*/ 60711 h 2219711"/>
              <a:gd name="connsiteX13" fmla="*/ 1905000 w 2886364"/>
              <a:gd name="connsiteY13" fmla="*/ 26075 h 2219711"/>
              <a:gd name="connsiteX14" fmla="*/ 1997364 w 2886364"/>
              <a:gd name="connsiteY14" fmla="*/ 2984 h 2219711"/>
              <a:gd name="connsiteX15" fmla="*/ 2378364 w 2886364"/>
              <a:gd name="connsiteY15" fmla="*/ 95347 h 2219711"/>
              <a:gd name="connsiteX16" fmla="*/ 2586183 w 2886364"/>
              <a:gd name="connsiteY16" fmla="*/ 210802 h 2219711"/>
              <a:gd name="connsiteX17" fmla="*/ 2747818 w 2886364"/>
              <a:gd name="connsiteY17" fmla="*/ 349347 h 2219711"/>
              <a:gd name="connsiteX18" fmla="*/ 2840182 w 2886364"/>
              <a:gd name="connsiteY18" fmla="*/ 534075 h 2219711"/>
              <a:gd name="connsiteX19" fmla="*/ 2886364 w 2886364"/>
              <a:gd name="connsiteY19" fmla="*/ 764984 h 2219711"/>
              <a:gd name="connsiteX20" fmla="*/ 2840182 w 2886364"/>
              <a:gd name="connsiteY20" fmla="*/ 1769438 h 2219711"/>
              <a:gd name="connsiteX21" fmla="*/ 2817091 w 2886364"/>
              <a:gd name="connsiteY21" fmla="*/ 1907984 h 2219711"/>
              <a:gd name="connsiteX22" fmla="*/ 2759364 w 2886364"/>
              <a:gd name="connsiteY22" fmla="*/ 1988802 h 2219711"/>
              <a:gd name="connsiteX23" fmla="*/ 2678546 w 2886364"/>
              <a:gd name="connsiteY23" fmla="*/ 2081166 h 2219711"/>
              <a:gd name="connsiteX24" fmla="*/ 2586182 w 2886364"/>
              <a:gd name="connsiteY24" fmla="*/ 2150438 h 2219711"/>
              <a:gd name="connsiteX25" fmla="*/ 2482273 w 2886364"/>
              <a:gd name="connsiteY25" fmla="*/ 2150438 h 2219711"/>
              <a:gd name="connsiteX26" fmla="*/ 1812637 w 2886364"/>
              <a:gd name="connsiteY26" fmla="*/ 2219711 h 2219711"/>
              <a:gd name="connsiteX27" fmla="*/ 1812637 w 2886364"/>
              <a:gd name="connsiteY27" fmla="*/ 2219711 h 2219711"/>
              <a:gd name="connsiteX0" fmla="*/ 0 w 2886364"/>
              <a:gd name="connsiteY0" fmla="*/ 1852559 h 2222013"/>
              <a:gd name="connsiteX1" fmla="*/ 1477818 w 2886364"/>
              <a:gd name="connsiteY1" fmla="*/ 1841013 h 2222013"/>
              <a:gd name="connsiteX2" fmla="*/ 1350819 w 2886364"/>
              <a:gd name="connsiteY2" fmla="*/ 1852558 h 2222013"/>
              <a:gd name="connsiteX3" fmla="*/ 1581727 w 2886364"/>
              <a:gd name="connsiteY3" fmla="*/ 1829468 h 2222013"/>
              <a:gd name="connsiteX4" fmla="*/ 1651000 w 2886364"/>
              <a:gd name="connsiteY4" fmla="*/ 1783286 h 2222013"/>
              <a:gd name="connsiteX5" fmla="*/ 1720273 w 2886364"/>
              <a:gd name="connsiteY5" fmla="*/ 1725559 h 2222013"/>
              <a:gd name="connsiteX6" fmla="*/ 1754909 w 2886364"/>
              <a:gd name="connsiteY6" fmla="*/ 1621649 h 2222013"/>
              <a:gd name="connsiteX7" fmla="*/ 1778000 w 2886364"/>
              <a:gd name="connsiteY7" fmla="*/ 1436922 h 2222013"/>
              <a:gd name="connsiteX8" fmla="*/ 1685637 w 2886364"/>
              <a:gd name="connsiteY8" fmla="*/ 478649 h 2222013"/>
              <a:gd name="connsiteX9" fmla="*/ 1685636 w 2886364"/>
              <a:gd name="connsiteY9" fmla="*/ 351649 h 2222013"/>
              <a:gd name="connsiteX10" fmla="*/ 1708728 w 2886364"/>
              <a:gd name="connsiteY10" fmla="*/ 236195 h 2222013"/>
              <a:gd name="connsiteX11" fmla="*/ 1766455 w 2886364"/>
              <a:gd name="connsiteY11" fmla="*/ 155377 h 2222013"/>
              <a:gd name="connsiteX12" fmla="*/ 1824182 w 2886364"/>
              <a:gd name="connsiteY12" fmla="*/ 63013 h 2222013"/>
              <a:gd name="connsiteX13" fmla="*/ 1881909 w 2886364"/>
              <a:gd name="connsiteY13" fmla="*/ 16832 h 2222013"/>
              <a:gd name="connsiteX14" fmla="*/ 1997364 w 2886364"/>
              <a:gd name="connsiteY14" fmla="*/ 5286 h 2222013"/>
              <a:gd name="connsiteX15" fmla="*/ 2378364 w 2886364"/>
              <a:gd name="connsiteY15" fmla="*/ 97649 h 2222013"/>
              <a:gd name="connsiteX16" fmla="*/ 2586183 w 2886364"/>
              <a:gd name="connsiteY16" fmla="*/ 213104 h 2222013"/>
              <a:gd name="connsiteX17" fmla="*/ 2747818 w 2886364"/>
              <a:gd name="connsiteY17" fmla="*/ 351649 h 2222013"/>
              <a:gd name="connsiteX18" fmla="*/ 2840182 w 2886364"/>
              <a:gd name="connsiteY18" fmla="*/ 536377 h 2222013"/>
              <a:gd name="connsiteX19" fmla="*/ 2886364 w 2886364"/>
              <a:gd name="connsiteY19" fmla="*/ 767286 h 2222013"/>
              <a:gd name="connsiteX20" fmla="*/ 2840182 w 2886364"/>
              <a:gd name="connsiteY20" fmla="*/ 1771740 h 2222013"/>
              <a:gd name="connsiteX21" fmla="*/ 2817091 w 2886364"/>
              <a:gd name="connsiteY21" fmla="*/ 1910286 h 2222013"/>
              <a:gd name="connsiteX22" fmla="*/ 2759364 w 2886364"/>
              <a:gd name="connsiteY22" fmla="*/ 1991104 h 2222013"/>
              <a:gd name="connsiteX23" fmla="*/ 2678546 w 2886364"/>
              <a:gd name="connsiteY23" fmla="*/ 2083468 h 2222013"/>
              <a:gd name="connsiteX24" fmla="*/ 2586182 w 2886364"/>
              <a:gd name="connsiteY24" fmla="*/ 2152740 h 2222013"/>
              <a:gd name="connsiteX25" fmla="*/ 2482273 w 2886364"/>
              <a:gd name="connsiteY25" fmla="*/ 2152740 h 2222013"/>
              <a:gd name="connsiteX26" fmla="*/ 1812637 w 2886364"/>
              <a:gd name="connsiteY26" fmla="*/ 2222013 h 2222013"/>
              <a:gd name="connsiteX27" fmla="*/ 1812637 w 2886364"/>
              <a:gd name="connsiteY27" fmla="*/ 2222013 h 2222013"/>
              <a:gd name="connsiteX0" fmla="*/ 0 w 2886364"/>
              <a:gd name="connsiteY0" fmla="*/ 1852559 h 2222013"/>
              <a:gd name="connsiteX1" fmla="*/ 1477818 w 2886364"/>
              <a:gd name="connsiteY1" fmla="*/ 1841013 h 2222013"/>
              <a:gd name="connsiteX2" fmla="*/ 1350819 w 2886364"/>
              <a:gd name="connsiteY2" fmla="*/ 1852558 h 2222013"/>
              <a:gd name="connsiteX3" fmla="*/ 1581727 w 2886364"/>
              <a:gd name="connsiteY3" fmla="*/ 1829468 h 2222013"/>
              <a:gd name="connsiteX4" fmla="*/ 1651000 w 2886364"/>
              <a:gd name="connsiteY4" fmla="*/ 1783286 h 2222013"/>
              <a:gd name="connsiteX5" fmla="*/ 1720273 w 2886364"/>
              <a:gd name="connsiteY5" fmla="*/ 1725559 h 2222013"/>
              <a:gd name="connsiteX6" fmla="*/ 1754909 w 2886364"/>
              <a:gd name="connsiteY6" fmla="*/ 1621649 h 2222013"/>
              <a:gd name="connsiteX7" fmla="*/ 1778000 w 2886364"/>
              <a:gd name="connsiteY7" fmla="*/ 1436922 h 2222013"/>
              <a:gd name="connsiteX8" fmla="*/ 1685637 w 2886364"/>
              <a:gd name="connsiteY8" fmla="*/ 478649 h 2222013"/>
              <a:gd name="connsiteX9" fmla="*/ 1685636 w 2886364"/>
              <a:gd name="connsiteY9" fmla="*/ 351649 h 2222013"/>
              <a:gd name="connsiteX10" fmla="*/ 1708728 w 2886364"/>
              <a:gd name="connsiteY10" fmla="*/ 236195 h 2222013"/>
              <a:gd name="connsiteX11" fmla="*/ 1754909 w 2886364"/>
              <a:gd name="connsiteY11" fmla="*/ 109196 h 2222013"/>
              <a:gd name="connsiteX12" fmla="*/ 1824182 w 2886364"/>
              <a:gd name="connsiteY12" fmla="*/ 63013 h 2222013"/>
              <a:gd name="connsiteX13" fmla="*/ 1881909 w 2886364"/>
              <a:gd name="connsiteY13" fmla="*/ 16832 h 2222013"/>
              <a:gd name="connsiteX14" fmla="*/ 1997364 w 2886364"/>
              <a:gd name="connsiteY14" fmla="*/ 5286 h 2222013"/>
              <a:gd name="connsiteX15" fmla="*/ 2378364 w 2886364"/>
              <a:gd name="connsiteY15" fmla="*/ 97649 h 2222013"/>
              <a:gd name="connsiteX16" fmla="*/ 2586183 w 2886364"/>
              <a:gd name="connsiteY16" fmla="*/ 213104 h 2222013"/>
              <a:gd name="connsiteX17" fmla="*/ 2747818 w 2886364"/>
              <a:gd name="connsiteY17" fmla="*/ 351649 h 2222013"/>
              <a:gd name="connsiteX18" fmla="*/ 2840182 w 2886364"/>
              <a:gd name="connsiteY18" fmla="*/ 536377 h 2222013"/>
              <a:gd name="connsiteX19" fmla="*/ 2886364 w 2886364"/>
              <a:gd name="connsiteY19" fmla="*/ 767286 h 2222013"/>
              <a:gd name="connsiteX20" fmla="*/ 2840182 w 2886364"/>
              <a:gd name="connsiteY20" fmla="*/ 1771740 h 2222013"/>
              <a:gd name="connsiteX21" fmla="*/ 2817091 w 2886364"/>
              <a:gd name="connsiteY21" fmla="*/ 1910286 h 2222013"/>
              <a:gd name="connsiteX22" fmla="*/ 2759364 w 2886364"/>
              <a:gd name="connsiteY22" fmla="*/ 1991104 h 2222013"/>
              <a:gd name="connsiteX23" fmla="*/ 2678546 w 2886364"/>
              <a:gd name="connsiteY23" fmla="*/ 2083468 h 2222013"/>
              <a:gd name="connsiteX24" fmla="*/ 2586182 w 2886364"/>
              <a:gd name="connsiteY24" fmla="*/ 2152740 h 2222013"/>
              <a:gd name="connsiteX25" fmla="*/ 2482273 w 2886364"/>
              <a:gd name="connsiteY25" fmla="*/ 2152740 h 2222013"/>
              <a:gd name="connsiteX26" fmla="*/ 1812637 w 2886364"/>
              <a:gd name="connsiteY26" fmla="*/ 2222013 h 2222013"/>
              <a:gd name="connsiteX27" fmla="*/ 1812637 w 2886364"/>
              <a:gd name="connsiteY27" fmla="*/ 2222013 h 2222013"/>
              <a:gd name="connsiteX0" fmla="*/ 0 w 2886364"/>
              <a:gd name="connsiteY0" fmla="*/ 1851706 h 2221160"/>
              <a:gd name="connsiteX1" fmla="*/ 1477818 w 2886364"/>
              <a:gd name="connsiteY1" fmla="*/ 1840160 h 2221160"/>
              <a:gd name="connsiteX2" fmla="*/ 1350819 w 2886364"/>
              <a:gd name="connsiteY2" fmla="*/ 1851705 h 2221160"/>
              <a:gd name="connsiteX3" fmla="*/ 1581727 w 2886364"/>
              <a:gd name="connsiteY3" fmla="*/ 1828615 h 2221160"/>
              <a:gd name="connsiteX4" fmla="*/ 1651000 w 2886364"/>
              <a:gd name="connsiteY4" fmla="*/ 1782433 h 2221160"/>
              <a:gd name="connsiteX5" fmla="*/ 1720273 w 2886364"/>
              <a:gd name="connsiteY5" fmla="*/ 1724706 h 2221160"/>
              <a:gd name="connsiteX6" fmla="*/ 1754909 w 2886364"/>
              <a:gd name="connsiteY6" fmla="*/ 1620796 h 2221160"/>
              <a:gd name="connsiteX7" fmla="*/ 1778000 w 2886364"/>
              <a:gd name="connsiteY7" fmla="*/ 1436069 h 2221160"/>
              <a:gd name="connsiteX8" fmla="*/ 1685637 w 2886364"/>
              <a:gd name="connsiteY8" fmla="*/ 477796 h 2221160"/>
              <a:gd name="connsiteX9" fmla="*/ 1685636 w 2886364"/>
              <a:gd name="connsiteY9" fmla="*/ 350796 h 2221160"/>
              <a:gd name="connsiteX10" fmla="*/ 1708728 w 2886364"/>
              <a:gd name="connsiteY10" fmla="*/ 235342 h 2221160"/>
              <a:gd name="connsiteX11" fmla="*/ 1754909 w 2886364"/>
              <a:gd name="connsiteY11" fmla="*/ 108343 h 2221160"/>
              <a:gd name="connsiteX12" fmla="*/ 1824182 w 2886364"/>
              <a:gd name="connsiteY12" fmla="*/ 27523 h 2221160"/>
              <a:gd name="connsiteX13" fmla="*/ 1881909 w 2886364"/>
              <a:gd name="connsiteY13" fmla="*/ 15979 h 2221160"/>
              <a:gd name="connsiteX14" fmla="*/ 1997364 w 2886364"/>
              <a:gd name="connsiteY14" fmla="*/ 4433 h 2221160"/>
              <a:gd name="connsiteX15" fmla="*/ 2378364 w 2886364"/>
              <a:gd name="connsiteY15" fmla="*/ 96796 h 2221160"/>
              <a:gd name="connsiteX16" fmla="*/ 2586183 w 2886364"/>
              <a:gd name="connsiteY16" fmla="*/ 212251 h 2221160"/>
              <a:gd name="connsiteX17" fmla="*/ 2747818 w 2886364"/>
              <a:gd name="connsiteY17" fmla="*/ 350796 h 2221160"/>
              <a:gd name="connsiteX18" fmla="*/ 2840182 w 2886364"/>
              <a:gd name="connsiteY18" fmla="*/ 535524 h 2221160"/>
              <a:gd name="connsiteX19" fmla="*/ 2886364 w 2886364"/>
              <a:gd name="connsiteY19" fmla="*/ 766433 h 2221160"/>
              <a:gd name="connsiteX20" fmla="*/ 2840182 w 2886364"/>
              <a:gd name="connsiteY20" fmla="*/ 1770887 h 2221160"/>
              <a:gd name="connsiteX21" fmla="*/ 2817091 w 2886364"/>
              <a:gd name="connsiteY21" fmla="*/ 1909433 h 2221160"/>
              <a:gd name="connsiteX22" fmla="*/ 2759364 w 2886364"/>
              <a:gd name="connsiteY22" fmla="*/ 1990251 h 2221160"/>
              <a:gd name="connsiteX23" fmla="*/ 2678546 w 2886364"/>
              <a:gd name="connsiteY23" fmla="*/ 2082615 h 2221160"/>
              <a:gd name="connsiteX24" fmla="*/ 2586182 w 2886364"/>
              <a:gd name="connsiteY24" fmla="*/ 2151887 h 2221160"/>
              <a:gd name="connsiteX25" fmla="*/ 2482273 w 2886364"/>
              <a:gd name="connsiteY25" fmla="*/ 2151887 h 2221160"/>
              <a:gd name="connsiteX26" fmla="*/ 1812637 w 2886364"/>
              <a:gd name="connsiteY26" fmla="*/ 2221160 h 2221160"/>
              <a:gd name="connsiteX27" fmla="*/ 1812637 w 2886364"/>
              <a:gd name="connsiteY27" fmla="*/ 2221160 h 2221160"/>
              <a:gd name="connsiteX0" fmla="*/ 0 w 2886364"/>
              <a:gd name="connsiteY0" fmla="*/ 1871324 h 2240778"/>
              <a:gd name="connsiteX1" fmla="*/ 1477818 w 2886364"/>
              <a:gd name="connsiteY1" fmla="*/ 1859778 h 2240778"/>
              <a:gd name="connsiteX2" fmla="*/ 1350819 w 2886364"/>
              <a:gd name="connsiteY2" fmla="*/ 1871323 h 2240778"/>
              <a:gd name="connsiteX3" fmla="*/ 1581727 w 2886364"/>
              <a:gd name="connsiteY3" fmla="*/ 1848233 h 2240778"/>
              <a:gd name="connsiteX4" fmla="*/ 1651000 w 2886364"/>
              <a:gd name="connsiteY4" fmla="*/ 1802051 h 2240778"/>
              <a:gd name="connsiteX5" fmla="*/ 1720273 w 2886364"/>
              <a:gd name="connsiteY5" fmla="*/ 1744324 h 2240778"/>
              <a:gd name="connsiteX6" fmla="*/ 1754909 w 2886364"/>
              <a:gd name="connsiteY6" fmla="*/ 1640414 h 2240778"/>
              <a:gd name="connsiteX7" fmla="*/ 1778000 w 2886364"/>
              <a:gd name="connsiteY7" fmla="*/ 1455687 h 2240778"/>
              <a:gd name="connsiteX8" fmla="*/ 1685637 w 2886364"/>
              <a:gd name="connsiteY8" fmla="*/ 497414 h 2240778"/>
              <a:gd name="connsiteX9" fmla="*/ 1685636 w 2886364"/>
              <a:gd name="connsiteY9" fmla="*/ 370414 h 2240778"/>
              <a:gd name="connsiteX10" fmla="*/ 1708728 w 2886364"/>
              <a:gd name="connsiteY10" fmla="*/ 254960 h 2240778"/>
              <a:gd name="connsiteX11" fmla="*/ 1754909 w 2886364"/>
              <a:gd name="connsiteY11" fmla="*/ 127961 h 2240778"/>
              <a:gd name="connsiteX12" fmla="*/ 1824182 w 2886364"/>
              <a:gd name="connsiteY12" fmla="*/ 47141 h 2240778"/>
              <a:gd name="connsiteX13" fmla="*/ 1893455 w 2886364"/>
              <a:gd name="connsiteY13" fmla="*/ 961 h 2240778"/>
              <a:gd name="connsiteX14" fmla="*/ 1997364 w 2886364"/>
              <a:gd name="connsiteY14" fmla="*/ 24051 h 2240778"/>
              <a:gd name="connsiteX15" fmla="*/ 2378364 w 2886364"/>
              <a:gd name="connsiteY15" fmla="*/ 116414 h 2240778"/>
              <a:gd name="connsiteX16" fmla="*/ 2586183 w 2886364"/>
              <a:gd name="connsiteY16" fmla="*/ 231869 h 2240778"/>
              <a:gd name="connsiteX17" fmla="*/ 2747818 w 2886364"/>
              <a:gd name="connsiteY17" fmla="*/ 370414 h 2240778"/>
              <a:gd name="connsiteX18" fmla="*/ 2840182 w 2886364"/>
              <a:gd name="connsiteY18" fmla="*/ 555142 h 2240778"/>
              <a:gd name="connsiteX19" fmla="*/ 2886364 w 2886364"/>
              <a:gd name="connsiteY19" fmla="*/ 786051 h 2240778"/>
              <a:gd name="connsiteX20" fmla="*/ 2840182 w 2886364"/>
              <a:gd name="connsiteY20" fmla="*/ 1790505 h 2240778"/>
              <a:gd name="connsiteX21" fmla="*/ 2817091 w 2886364"/>
              <a:gd name="connsiteY21" fmla="*/ 1929051 h 2240778"/>
              <a:gd name="connsiteX22" fmla="*/ 2759364 w 2886364"/>
              <a:gd name="connsiteY22" fmla="*/ 2009869 h 2240778"/>
              <a:gd name="connsiteX23" fmla="*/ 2678546 w 2886364"/>
              <a:gd name="connsiteY23" fmla="*/ 2102233 h 2240778"/>
              <a:gd name="connsiteX24" fmla="*/ 2586182 w 2886364"/>
              <a:gd name="connsiteY24" fmla="*/ 2171505 h 2240778"/>
              <a:gd name="connsiteX25" fmla="*/ 2482273 w 2886364"/>
              <a:gd name="connsiteY25" fmla="*/ 2171505 h 2240778"/>
              <a:gd name="connsiteX26" fmla="*/ 1812637 w 2886364"/>
              <a:gd name="connsiteY26" fmla="*/ 2240778 h 2240778"/>
              <a:gd name="connsiteX27" fmla="*/ 1812637 w 2886364"/>
              <a:gd name="connsiteY27" fmla="*/ 2240778 h 2240778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774234 h 2224507"/>
              <a:gd name="connsiteX21" fmla="*/ 2817091 w 2886364"/>
              <a:gd name="connsiteY21" fmla="*/ 1912780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86182 w 2886364"/>
              <a:gd name="connsiteY24" fmla="*/ 2155234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774234 h 2224507"/>
              <a:gd name="connsiteX21" fmla="*/ 2817091 w 2886364"/>
              <a:gd name="connsiteY21" fmla="*/ 1912780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774234 h 2224507"/>
              <a:gd name="connsiteX21" fmla="*/ 2817091 w 2886364"/>
              <a:gd name="connsiteY21" fmla="*/ 1878144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589507 h 2224507"/>
              <a:gd name="connsiteX21" fmla="*/ 2817091 w 2886364"/>
              <a:gd name="connsiteY21" fmla="*/ 1878144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589507 h 2224507"/>
              <a:gd name="connsiteX21" fmla="*/ 2805545 w 2886364"/>
              <a:gd name="connsiteY21" fmla="*/ 1878144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89546 w 2886364"/>
              <a:gd name="connsiteY6" fmla="*/ 1601052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589507 h 2224507"/>
              <a:gd name="connsiteX21" fmla="*/ 2805545 w 2886364"/>
              <a:gd name="connsiteY21" fmla="*/ 1878144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886364" h="2224507">
                <a:moveTo>
                  <a:pt x="0" y="1855053"/>
                </a:moveTo>
                <a:lnTo>
                  <a:pt x="1477818" y="1843507"/>
                </a:lnTo>
                <a:cubicBezTo>
                  <a:pt x="1702954" y="1843507"/>
                  <a:pt x="1333501" y="1856976"/>
                  <a:pt x="1350819" y="1855052"/>
                </a:cubicBezTo>
                <a:cubicBezTo>
                  <a:pt x="1368137" y="1853128"/>
                  <a:pt x="1531697" y="1843507"/>
                  <a:pt x="1581727" y="1831962"/>
                </a:cubicBezTo>
                <a:cubicBezTo>
                  <a:pt x="1631757" y="1820417"/>
                  <a:pt x="1627909" y="1803098"/>
                  <a:pt x="1651000" y="1785780"/>
                </a:cubicBezTo>
                <a:cubicBezTo>
                  <a:pt x="1674091" y="1768462"/>
                  <a:pt x="1697182" y="1758841"/>
                  <a:pt x="1720273" y="1728053"/>
                </a:cubicBezTo>
                <a:cubicBezTo>
                  <a:pt x="1743364" y="1697265"/>
                  <a:pt x="1779925" y="1649158"/>
                  <a:pt x="1789546" y="1601052"/>
                </a:cubicBezTo>
                <a:cubicBezTo>
                  <a:pt x="1799167" y="1552946"/>
                  <a:pt x="1795318" y="1626068"/>
                  <a:pt x="1778000" y="1439416"/>
                </a:cubicBezTo>
                <a:cubicBezTo>
                  <a:pt x="1760682" y="1252764"/>
                  <a:pt x="1701031" y="662022"/>
                  <a:pt x="1685637" y="481143"/>
                </a:cubicBezTo>
                <a:cubicBezTo>
                  <a:pt x="1670243" y="300264"/>
                  <a:pt x="1681788" y="394552"/>
                  <a:pt x="1685636" y="354143"/>
                </a:cubicBezTo>
                <a:cubicBezTo>
                  <a:pt x="1689484" y="313734"/>
                  <a:pt x="1697183" y="279098"/>
                  <a:pt x="1708728" y="238689"/>
                </a:cubicBezTo>
                <a:cubicBezTo>
                  <a:pt x="1720274" y="198280"/>
                  <a:pt x="1735667" y="146326"/>
                  <a:pt x="1754909" y="111690"/>
                </a:cubicBezTo>
                <a:cubicBezTo>
                  <a:pt x="1774151" y="77054"/>
                  <a:pt x="1799167" y="48188"/>
                  <a:pt x="1824182" y="30870"/>
                </a:cubicBezTo>
                <a:cubicBezTo>
                  <a:pt x="1849197" y="13552"/>
                  <a:pt x="1876136" y="11629"/>
                  <a:pt x="1905000" y="7781"/>
                </a:cubicBezTo>
                <a:cubicBezTo>
                  <a:pt x="1933864" y="3933"/>
                  <a:pt x="1918470" y="-7614"/>
                  <a:pt x="1997364" y="7780"/>
                </a:cubicBezTo>
                <a:cubicBezTo>
                  <a:pt x="2076258" y="23174"/>
                  <a:pt x="2280228" y="65507"/>
                  <a:pt x="2378364" y="100143"/>
                </a:cubicBezTo>
                <a:cubicBezTo>
                  <a:pt x="2476500" y="134779"/>
                  <a:pt x="2524607" y="173265"/>
                  <a:pt x="2586183" y="215598"/>
                </a:cubicBezTo>
                <a:cubicBezTo>
                  <a:pt x="2647759" y="257931"/>
                  <a:pt x="2705485" y="300264"/>
                  <a:pt x="2747818" y="354143"/>
                </a:cubicBezTo>
                <a:cubicBezTo>
                  <a:pt x="2790151" y="408022"/>
                  <a:pt x="2817091" y="469598"/>
                  <a:pt x="2840182" y="538871"/>
                </a:cubicBezTo>
                <a:cubicBezTo>
                  <a:pt x="2863273" y="608144"/>
                  <a:pt x="2886364" y="594674"/>
                  <a:pt x="2886364" y="769780"/>
                </a:cubicBezTo>
                <a:cubicBezTo>
                  <a:pt x="2886364" y="944886"/>
                  <a:pt x="2853652" y="1404780"/>
                  <a:pt x="2840182" y="1589507"/>
                </a:cubicBezTo>
                <a:cubicBezTo>
                  <a:pt x="2826712" y="1774234"/>
                  <a:pt x="2819015" y="1810796"/>
                  <a:pt x="2805545" y="1878144"/>
                </a:cubicBezTo>
                <a:cubicBezTo>
                  <a:pt x="2792075" y="1945493"/>
                  <a:pt x="2780530" y="1958962"/>
                  <a:pt x="2759364" y="1993598"/>
                </a:cubicBezTo>
                <a:cubicBezTo>
                  <a:pt x="2738198" y="2028234"/>
                  <a:pt x="2709334" y="2062871"/>
                  <a:pt x="2678546" y="2085962"/>
                </a:cubicBezTo>
                <a:cubicBezTo>
                  <a:pt x="2647758" y="2109053"/>
                  <a:pt x="2607348" y="2120598"/>
                  <a:pt x="2574636" y="2132143"/>
                </a:cubicBezTo>
                <a:cubicBezTo>
                  <a:pt x="2541924" y="2143688"/>
                  <a:pt x="2609273" y="2139840"/>
                  <a:pt x="2482273" y="2155234"/>
                </a:cubicBezTo>
                <a:cubicBezTo>
                  <a:pt x="2355273" y="2170628"/>
                  <a:pt x="1924243" y="2212962"/>
                  <a:pt x="1812637" y="2224507"/>
                </a:cubicBezTo>
                <a:lnTo>
                  <a:pt x="1812637" y="2224507"/>
                </a:lnTo>
              </a:path>
            </a:pathLst>
          </a:custGeom>
          <a:noFill/>
          <a:ln w="82550">
            <a:solidFill>
              <a:schemeClr val="tx1"/>
            </a:solidFill>
          </a:ln>
          <a:effectLst>
            <a:glow rad="38100">
              <a:schemeClr val="bg1">
                <a:lumMod val="75000"/>
                <a:alpha val="80000"/>
              </a:schemeClr>
            </a:glow>
            <a:innerShdw blurRad="63500" dist="50800" dir="13500000">
              <a:schemeClr val="bg1">
                <a:lumMod val="75000"/>
                <a:alpha val="80000"/>
              </a:scheme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1444704" y="3882467"/>
            <a:ext cx="7155937" cy="2917459"/>
          </a:xfrm>
          <a:custGeom>
            <a:avLst/>
            <a:gdLst>
              <a:gd name="connsiteX0" fmla="*/ 6119091 w 6119091"/>
              <a:gd name="connsiteY0" fmla="*/ 0 h 2646110"/>
              <a:gd name="connsiteX1" fmla="*/ 5068454 w 6119091"/>
              <a:gd name="connsiteY1" fmla="*/ 46181 h 2646110"/>
              <a:gd name="connsiteX2" fmla="*/ 3913909 w 6119091"/>
              <a:gd name="connsiteY2" fmla="*/ 80818 h 2646110"/>
              <a:gd name="connsiteX3" fmla="*/ 3740727 w 6119091"/>
              <a:gd name="connsiteY3" fmla="*/ 80818 h 2646110"/>
              <a:gd name="connsiteX4" fmla="*/ 3625272 w 6119091"/>
              <a:gd name="connsiteY4" fmla="*/ 138545 h 2646110"/>
              <a:gd name="connsiteX5" fmla="*/ 3625272 w 6119091"/>
              <a:gd name="connsiteY5" fmla="*/ 242454 h 2646110"/>
              <a:gd name="connsiteX6" fmla="*/ 3556000 w 6119091"/>
              <a:gd name="connsiteY6" fmla="*/ 277091 h 2646110"/>
              <a:gd name="connsiteX7" fmla="*/ 3105727 w 6119091"/>
              <a:gd name="connsiteY7" fmla="*/ 519545 h 2646110"/>
              <a:gd name="connsiteX8" fmla="*/ 2678545 w 6119091"/>
              <a:gd name="connsiteY8" fmla="*/ 750454 h 2646110"/>
              <a:gd name="connsiteX9" fmla="*/ 2309091 w 6119091"/>
              <a:gd name="connsiteY9" fmla="*/ 992909 h 2646110"/>
              <a:gd name="connsiteX10" fmla="*/ 2147454 w 6119091"/>
              <a:gd name="connsiteY10" fmla="*/ 1119909 h 2646110"/>
              <a:gd name="connsiteX11" fmla="*/ 1997363 w 6119091"/>
              <a:gd name="connsiteY11" fmla="*/ 1339272 h 2646110"/>
              <a:gd name="connsiteX12" fmla="*/ 1881909 w 6119091"/>
              <a:gd name="connsiteY12" fmla="*/ 1697181 h 2646110"/>
              <a:gd name="connsiteX13" fmla="*/ 1789545 w 6119091"/>
              <a:gd name="connsiteY13" fmla="*/ 2101272 h 2646110"/>
              <a:gd name="connsiteX14" fmla="*/ 1766454 w 6119091"/>
              <a:gd name="connsiteY14" fmla="*/ 2159000 h 2646110"/>
              <a:gd name="connsiteX15" fmla="*/ 1720272 w 6119091"/>
              <a:gd name="connsiteY15" fmla="*/ 2205181 h 2646110"/>
              <a:gd name="connsiteX16" fmla="*/ 1581727 w 6119091"/>
              <a:gd name="connsiteY16" fmla="*/ 2216727 h 2646110"/>
              <a:gd name="connsiteX17" fmla="*/ 1558636 w 6119091"/>
              <a:gd name="connsiteY17" fmla="*/ 2262909 h 2646110"/>
              <a:gd name="connsiteX18" fmla="*/ 1547091 w 6119091"/>
              <a:gd name="connsiteY18" fmla="*/ 2424545 h 2646110"/>
              <a:gd name="connsiteX19" fmla="*/ 1535545 w 6119091"/>
              <a:gd name="connsiteY19" fmla="*/ 2470727 h 2646110"/>
              <a:gd name="connsiteX20" fmla="*/ 1512454 w 6119091"/>
              <a:gd name="connsiteY20" fmla="*/ 2528454 h 2646110"/>
              <a:gd name="connsiteX21" fmla="*/ 1408545 w 6119091"/>
              <a:gd name="connsiteY21" fmla="*/ 2586181 h 2646110"/>
              <a:gd name="connsiteX22" fmla="*/ 958272 w 6119091"/>
              <a:gd name="connsiteY22" fmla="*/ 2643909 h 2646110"/>
              <a:gd name="connsiteX23" fmla="*/ 635000 w 6119091"/>
              <a:gd name="connsiteY23" fmla="*/ 2505363 h 2646110"/>
              <a:gd name="connsiteX24" fmla="*/ 496454 w 6119091"/>
              <a:gd name="connsiteY24" fmla="*/ 2193636 h 2646110"/>
              <a:gd name="connsiteX25" fmla="*/ 334818 w 6119091"/>
              <a:gd name="connsiteY25" fmla="*/ 1674091 h 2646110"/>
              <a:gd name="connsiteX26" fmla="*/ 207818 w 6119091"/>
              <a:gd name="connsiteY26" fmla="*/ 1385454 h 2646110"/>
              <a:gd name="connsiteX27" fmla="*/ 0 w 6119091"/>
              <a:gd name="connsiteY27" fmla="*/ 1131454 h 2646110"/>
              <a:gd name="connsiteX28" fmla="*/ 0 w 6119091"/>
              <a:gd name="connsiteY28" fmla="*/ 1131454 h 2646110"/>
              <a:gd name="connsiteX0" fmla="*/ 6119091 w 6119091"/>
              <a:gd name="connsiteY0" fmla="*/ 0 h 2646110"/>
              <a:gd name="connsiteX1" fmla="*/ 5068454 w 6119091"/>
              <a:gd name="connsiteY1" fmla="*/ 46181 h 2646110"/>
              <a:gd name="connsiteX2" fmla="*/ 3913909 w 6119091"/>
              <a:gd name="connsiteY2" fmla="*/ 80818 h 2646110"/>
              <a:gd name="connsiteX3" fmla="*/ 3740727 w 6119091"/>
              <a:gd name="connsiteY3" fmla="*/ 80818 h 2646110"/>
              <a:gd name="connsiteX4" fmla="*/ 3625272 w 6119091"/>
              <a:gd name="connsiteY4" fmla="*/ 138545 h 2646110"/>
              <a:gd name="connsiteX5" fmla="*/ 3625272 w 6119091"/>
              <a:gd name="connsiteY5" fmla="*/ 242454 h 2646110"/>
              <a:gd name="connsiteX6" fmla="*/ 3556000 w 6119091"/>
              <a:gd name="connsiteY6" fmla="*/ 277091 h 2646110"/>
              <a:gd name="connsiteX7" fmla="*/ 3105727 w 6119091"/>
              <a:gd name="connsiteY7" fmla="*/ 519545 h 2646110"/>
              <a:gd name="connsiteX8" fmla="*/ 2678545 w 6119091"/>
              <a:gd name="connsiteY8" fmla="*/ 750454 h 2646110"/>
              <a:gd name="connsiteX9" fmla="*/ 2309091 w 6119091"/>
              <a:gd name="connsiteY9" fmla="*/ 992909 h 2646110"/>
              <a:gd name="connsiteX10" fmla="*/ 2147454 w 6119091"/>
              <a:gd name="connsiteY10" fmla="*/ 1119909 h 2646110"/>
              <a:gd name="connsiteX11" fmla="*/ 1997363 w 6119091"/>
              <a:gd name="connsiteY11" fmla="*/ 1339272 h 2646110"/>
              <a:gd name="connsiteX12" fmla="*/ 1881909 w 6119091"/>
              <a:gd name="connsiteY12" fmla="*/ 1697181 h 2646110"/>
              <a:gd name="connsiteX13" fmla="*/ 1789545 w 6119091"/>
              <a:gd name="connsiteY13" fmla="*/ 2101272 h 2646110"/>
              <a:gd name="connsiteX14" fmla="*/ 1766454 w 6119091"/>
              <a:gd name="connsiteY14" fmla="*/ 2159000 h 2646110"/>
              <a:gd name="connsiteX15" fmla="*/ 1720272 w 6119091"/>
              <a:gd name="connsiteY15" fmla="*/ 2205181 h 2646110"/>
              <a:gd name="connsiteX16" fmla="*/ 1581727 w 6119091"/>
              <a:gd name="connsiteY16" fmla="*/ 2216727 h 2646110"/>
              <a:gd name="connsiteX17" fmla="*/ 1558636 w 6119091"/>
              <a:gd name="connsiteY17" fmla="*/ 2262909 h 2646110"/>
              <a:gd name="connsiteX18" fmla="*/ 1547091 w 6119091"/>
              <a:gd name="connsiteY18" fmla="*/ 2424545 h 2646110"/>
              <a:gd name="connsiteX19" fmla="*/ 1535545 w 6119091"/>
              <a:gd name="connsiteY19" fmla="*/ 2470727 h 2646110"/>
              <a:gd name="connsiteX20" fmla="*/ 1512454 w 6119091"/>
              <a:gd name="connsiteY20" fmla="*/ 2528454 h 2646110"/>
              <a:gd name="connsiteX21" fmla="*/ 1408545 w 6119091"/>
              <a:gd name="connsiteY21" fmla="*/ 2586181 h 2646110"/>
              <a:gd name="connsiteX22" fmla="*/ 958272 w 6119091"/>
              <a:gd name="connsiteY22" fmla="*/ 2643909 h 2646110"/>
              <a:gd name="connsiteX23" fmla="*/ 635000 w 6119091"/>
              <a:gd name="connsiteY23" fmla="*/ 2505363 h 2646110"/>
              <a:gd name="connsiteX24" fmla="*/ 496454 w 6119091"/>
              <a:gd name="connsiteY24" fmla="*/ 2193636 h 2646110"/>
              <a:gd name="connsiteX25" fmla="*/ 334818 w 6119091"/>
              <a:gd name="connsiteY25" fmla="*/ 1674091 h 2646110"/>
              <a:gd name="connsiteX26" fmla="*/ 207818 w 6119091"/>
              <a:gd name="connsiteY26" fmla="*/ 1412190 h 2646110"/>
              <a:gd name="connsiteX27" fmla="*/ 0 w 6119091"/>
              <a:gd name="connsiteY27" fmla="*/ 1131454 h 2646110"/>
              <a:gd name="connsiteX28" fmla="*/ 0 w 6119091"/>
              <a:gd name="connsiteY28" fmla="*/ 1131454 h 2646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19091" h="2646110">
                <a:moveTo>
                  <a:pt x="6119091" y="0"/>
                </a:moveTo>
                <a:lnTo>
                  <a:pt x="5068454" y="46181"/>
                </a:lnTo>
                <a:lnTo>
                  <a:pt x="3913909" y="80818"/>
                </a:lnTo>
                <a:cubicBezTo>
                  <a:pt x="3692621" y="86591"/>
                  <a:pt x="3788833" y="71197"/>
                  <a:pt x="3740727" y="80818"/>
                </a:cubicBezTo>
                <a:cubicBezTo>
                  <a:pt x="3692621" y="90439"/>
                  <a:pt x="3644514" y="111606"/>
                  <a:pt x="3625272" y="138545"/>
                </a:cubicBezTo>
                <a:cubicBezTo>
                  <a:pt x="3606030" y="165484"/>
                  <a:pt x="3636817" y="219363"/>
                  <a:pt x="3625272" y="242454"/>
                </a:cubicBezTo>
                <a:cubicBezTo>
                  <a:pt x="3613727" y="265545"/>
                  <a:pt x="3556000" y="277091"/>
                  <a:pt x="3556000" y="277091"/>
                </a:cubicBezTo>
                <a:lnTo>
                  <a:pt x="3105727" y="519545"/>
                </a:lnTo>
                <a:cubicBezTo>
                  <a:pt x="2959485" y="598439"/>
                  <a:pt x="2811318" y="671560"/>
                  <a:pt x="2678545" y="750454"/>
                </a:cubicBezTo>
                <a:cubicBezTo>
                  <a:pt x="2545772" y="829348"/>
                  <a:pt x="2397606" y="931333"/>
                  <a:pt x="2309091" y="992909"/>
                </a:cubicBezTo>
                <a:cubicBezTo>
                  <a:pt x="2220576" y="1054485"/>
                  <a:pt x="2199409" y="1062182"/>
                  <a:pt x="2147454" y="1119909"/>
                </a:cubicBezTo>
                <a:cubicBezTo>
                  <a:pt x="2095499" y="1177636"/>
                  <a:pt x="2041620" y="1243060"/>
                  <a:pt x="1997363" y="1339272"/>
                </a:cubicBezTo>
                <a:cubicBezTo>
                  <a:pt x="1953105" y="1435484"/>
                  <a:pt x="1916545" y="1570181"/>
                  <a:pt x="1881909" y="1697181"/>
                </a:cubicBezTo>
                <a:cubicBezTo>
                  <a:pt x="1847273" y="1824181"/>
                  <a:pt x="1808787" y="2024302"/>
                  <a:pt x="1789545" y="2101272"/>
                </a:cubicBezTo>
                <a:cubicBezTo>
                  <a:pt x="1770303" y="2178242"/>
                  <a:pt x="1777999" y="2141682"/>
                  <a:pt x="1766454" y="2159000"/>
                </a:cubicBezTo>
                <a:cubicBezTo>
                  <a:pt x="1754909" y="2176318"/>
                  <a:pt x="1751060" y="2195560"/>
                  <a:pt x="1720272" y="2205181"/>
                </a:cubicBezTo>
                <a:cubicBezTo>
                  <a:pt x="1689484" y="2214802"/>
                  <a:pt x="1608666" y="2207106"/>
                  <a:pt x="1581727" y="2216727"/>
                </a:cubicBezTo>
                <a:cubicBezTo>
                  <a:pt x="1554788" y="2226348"/>
                  <a:pt x="1564409" y="2228273"/>
                  <a:pt x="1558636" y="2262909"/>
                </a:cubicBezTo>
                <a:cubicBezTo>
                  <a:pt x="1552863" y="2297545"/>
                  <a:pt x="1550939" y="2389909"/>
                  <a:pt x="1547091" y="2424545"/>
                </a:cubicBezTo>
                <a:cubicBezTo>
                  <a:pt x="1543243" y="2459181"/>
                  <a:pt x="1541318" y="2453409"/>
                  <a:pt x="1535545" y="2470727"/>
                </a:cubicBezTo>
                <a:cubicBezTo>
                  <a:pt x="1529772" y="2488045"/>
                  <a:pt x="1533621" y="2509212"/>
                  <a:pt x="1512454" y="2528454"/>
                </a:cubicBezTo>
                <a:cubicBezTo>
                  <a:pt x="1491287" y="2547696"/>
                  <a:pt x="1500909" y="2566939"/>
                  <a:pt x="1408545" y="2586181"/>
                </a:cubicBezTo>
                <a:cubicBezTo>
                  <a:pt x="1316181" y="2605423"/>
                  <a:pt x="1087196" y="2657379"/>
                  <a:pt x="958272" y="2643909"/>
                </a:cubicBezTo>
                <a:cubicBezTo>
                  <a:pt x="829348" y="2630439"/>
                  <a:pt x="711970" y="2580408"/>
                  <a:pt x="635000" y="2505363"/>
                </a:cubicBezTo>
                <a:cubicBezTo>
                  <a:pt x="558030" y="2430318"/>
                  <a:pt x="546484" y="2332181"/>
                  <a:pt x="496454" y="2193636"/>
                </a:cubicBezTo>
                <a:cubicBezTo>
                  <a:pt x="446424" y="2055091"/>
                  <a:pt x="382924" y="1804332"/>
                  <a:pt x="334818" y="1674091"/>
                </a:cubicBezTo>
                <a:cubicBezTo>
                  <a:pt x="286712" y="1543850"/>
                  <a:pt x="263621" y="1502630"/>
                  <a:pt x="207818" y="1412190"/>
                </a:cubicBezTo>
                <a:cubicBezTo>
                  <a:pt x="152015" y="1321751"/>
                  <a:pt x="34636" y="1178243"/>
                  <a:pt x="0" y="1131454"/>
                </a:cubicBezTo>
                <a:lnTo>
                  <a:pt x="0" y="1131454"/>
                </a:lnTo>
              </a:path>
            </a:pathLst>
          </a:custGeom>
          <a:ln w="63500">
            <a:solidFill>
              <a:srgbClr val="FFE923"/>
            </a:solidFill>
            <a:bevel/>
          </a:ln>
          <a:effectLst>
            <a:glow rad="38100">
              <a:schemeClr val="bg1">
                <a:lumMod val="75000"/>
                <a:alpha val="80000"/>
              </a:schemeClr>
            </a:glow>
            <a:innerShdw blurRad="63500" dist="50800" dir="13500000">
              <a:schemeClr val="bg1">
                <a:lumMod val="75000"/>
                <a:alpha val="50000"/>
              </a:scheme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819592" y="3487856"/>
            <a:ext cx="5688275" cy="1642092"/>
          </a:xfrm>
          <a:custGeom>
            <a:avLst/>
            <a:gdLst>
              <a:gd name="connsiteX0" fmla="*/ 511447 w 4864083"/>
              <a:gd name="connsiteY0" fmla="*/ 1489397 h 1489397"/>
              <a:gd name="connsiteX1" fmla="*/ 61174 w 4864083"/>
              <a:gd name="connsiteY1" fmla="*/ 889034 h 1489397"/>
              <a:gd name="connsiteX2" fmla="*/ 3447 w 4864083"/>
              <a:gd name="connsiteY2" fmla="*/ 762034 h 1489397"/>
              <a:gd name="connsiteX3" fmla="*/ 14992 w 4864083"/>
              <a:gd name="connsiteY3" fmla="*/ 692761 h 1489397"/>
              <a:gd name="connsiteX4" fmla="*/ 84265 w 4864083"/>
              <a:gd name="connsiteY4" fmla="*/ 623488 h 1489397"/>
              <a:gd name="connsiteX5" fmla="*/ 199719 w 4864083"/>
              <a:gd name="connsiteY5" fmla="*/ 611943 h 1489397"/>
              <a:gd name="connsiteX6" fmla="*/ 453719 w 4864083"/>
              <a:gd name="connsiteY6" fmla="*/ 623488 h 1489397"/>
              <a:gd name="connsiteX7" fmla="*/ 442174 w 4864083"/>
              <a:gd name="connsiteY7" fmla="*/ 588852 h 1489397"/>
              <a:gd name="connsiteX8" fmla="*/ 557629 w 4864083"/>
              <a:gd name="connsiteY8" fmla="*/ 588852 h 1489397"/>
              <a:gd name="connsiteX9" fmla="*/ 719265 w 4864083"/>
              <a:gd name="connsiteY9" fmla="*/ 484943 h 1489397"/>
              <a:gd name="connsiteX10" fmla="*/ 927083 w 4864083"/>
              <a:gd name="connsiteY10" fmla="*/ 473397 h 1489397"/>
              <a:gd name="connsiteX11" fmla="*/ 2970629 w 4864083"/>
              <a:gd name="connsiteY11" fmla="*/ 392579 h 1489397"/>
              <a:gd name="connsiteX12" fmla="*/ 3109174 w 4864083"/>
              <a:gd name="connsiteY12" fmla="*/ 369488 h 1489397"/>
              <a:gd name="connsiteX13" fmla="*/ 3132265 w 4864083"/>
              <a:gd name="connsiteY13" fmla="*/ 277124 h 1489397"/>
              <a:gd name="connsiteX14" fmla="*/ 3132265 w 4864083"/>
              <a:gd name="connsiteY14" fmla="*/ 150124 h 1489397"/>
              <a:gd name="connsiteX15" fmla="*/ 3270810 w 4864083"/>
              <a:gd name="connsiteY15" fmla="*/ 23124 h 1489397"/>
              <a:gd name="connsiteX16" fmla="*/ 4864083 w 4864083"/>
              <a:gd name="connsiteY16" fmla="*/ 34 h 1489397"/>
              <a:gd name="connsiteX17" fmla="*/ 4864083 w 4864083"/>
              <a:gd name="connsiteY17" fmla="*/ 34 h 1489397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442174 w 4864083"/>
              <a:gd name="connsiteY7" fmla="*/ 588818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970629 w 4864083"/>
              <a:gd name="connsiteY11" fmla="*/ 392545 h 1489363"/>
              <a:gd name="connsiteX12" fmla="*/ 3109174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270810 w 4864083"/>
              <a:gd name="connsiteY15" fmla="*/ 23090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442174 w 4864083"/>
              <a:gd name="connsiteY7" fmla="*/ 588818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970629 w 4864083"/>
              <a:gd name="connsiteY11" fmla="*/ 392545 h 1489363"/>
              <a:gd name="connsiteX12" fmla="*/ 3109174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538178 w 4864083"/>
              <a:gd name="connsiteY15" fmla="*/ 36458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442174 w 4864083"/>
              <a:gd name="connsiteY7" fmla="*/ 588818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542840 w 4864083"/>
              <a:gd name="connsiteY11" fmla="*/ 392545 h 1489363"/>
              <a:gd name="connsiteX12" fmla="*/ 3109174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538178 w 4864083"/>
              <a:gd name="connsiteY15" fmla="*/ 36458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442174 w 4864083"/>
              <a:gd name="connsiteY7" fmla="*/ 588818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542840 w 4864083"/>
              <a:gd name="connsiteY11" fmla="*/ 392545 h 1489363"/>
              <a:gd name="connsiteX12" fmla="*/ 3002227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538178 w 4864083"/>
              <a:gd name="connsiteY15" fmla="*/ 36458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361964 w 4864083"/>
              <a:gd name="connsiteY7" fmla="*/ 602187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542840 w 4864083"/>
              <a:gd name="connsiteY11" fmla="*/ 392545 h 1489363"/>
              <a:gd name="connsiteX12" fmla="*/ 3002227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538178 w 4864083"/>
              <a:gd name="connsiteY15" fmla="*/ 36458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361964 w 4864083"/>
              <a:gd name="connsiteY6" fmla="*/ 602187 h 1489363"/>
              <a:gd name="connsiteX7" fmla="*/ 557629 w 4864083"/>
              <a:gd name="connsiteY7" fmla="*/ 588818 h 1489363"/>
              <a:gd name="connsiteX8" fmla="*/ 719265 w 4864083"/>
              <a:gd name="connsiteY8" fmla="*/ 484909 h 1489363"/>
              <a:gd name="connsiteX9" fmla="*/ 927083 w 4864083"/>
              <a:gd name="connsiteY9" fmla="*/ 473363 h 1489363"/>
              <a:gd name="connsiteX10" fmla="*/ 2542840 w 4864083"/>
              <a:gd name="connsiteY10" fmla="*/ 392545 h 1489363"/>
              <a:gd name="connsiteX11" fmla="*/ 3002227 w 4864083"/>
              <a:gd name="connsiteY11" fmla="*/ 369454 h 1489363"/>
              <a:gd name="connsiteX12" fmla="*/ 3132265 w 4864083"/>
              <a:gd name="connsiteY12" fmla="*/ 277090 h 1489363"/>
              <a:gd name="connsiteX13" fmla="*/ 3145634 w 4864083"/>
              <a:gd name="connsiteY13" fmla="*/ 69879 h 1489363"/>
              <a:gd name="connsiteX14" fmla="*/ 3538178 w 4864083"/>
              <a:gd name="connsiteY14" fmla="*/ 36458 h 1489363"/>
              <a:gd name="connsiteX15" fmla="*/ 4864083 w 4864083"/>
              <a:gd name="connsiteY15" fmla="*/ 0 h 1489363"/>
              <a:gd name="connsiteX16" fmla="*/ 4864083 w 4864083"/>
              <a:gd name="connsiteY16" fmla="*/ 0 h 148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64083" h="1489363">
                <a:moveTo>
                  <a:pt x="511447" y="1489363"/>
                </a:moveTo>
                <a:cubicBezTo>
                  <a:pt x="328644" y="1249795"/>
                  <a:pt x="145841" y="1010227"/>
                  <a:pt x="61174" y="889000"/>
                </a:cubicBezTo>
                <a:cubicBezTo>
                  <a:pt x="-23493" y="767773"/>
                  <a:pt x="11144" y="794712"/>
                  <a:pt x="3447" y="762000"/>
                </a:cubicBezTo>
                <a:cubicBezTo>
                  <a:pt x="-4250" y="729288"/>
                  <a:pt x="1522" y="715818"/>
                  <a:pt x="14992" y="692727"/>
                </a:cubicBezTo>
                <a:cubicBezTo>
                  <a:pt x="28462" y="669636"/>
                  <a:pt x="53477" y="636924"/>
                  <a:pt x="84265" y="623454"/>
                </a:cubicBezTo>
                <a:cubicBezTo>
                  <a:pt x="115053" y="609984"/>
                  <a:pt x="153436" y="615454"/>
                  <a:pt x="199719" y="611909"/>
                </a:cubicBezTo>
                <a:cubicBezTo>
                  <a:pt x="246002" y="608365"/>
                  <a:pt x="302312" y="606035"/>
                  <a:pt x="361964" y="602187"/>
                </a:cubicBezTo>
                <a:cubicBezTo>
                  <a:pt x="421616" y="598339"/>
                  <a:pt x="498079" y="608364"/>
                  <a:pt x="557629" y="588818"/>
                </a:cubicBezTo>
                <a:cubicBezTo>
                  <a:pt x="617179" y="569272"/>
                  <a:pt x="657689" y="504151"/>
                  <a:pt x="719265" y="484909"/>
                </a:cubicBezTo>
                <a:cubicBezTo>
                  <a:pt x="780841" y="465666"/>
                  <a:pt x="623154" y="488757"/>
                  <a:pt x="927083" y="473363"/>
                </a:cubicBezTo>
                <a:lnTo>
                  <a:pt x="2542840" y="392545"/>
                </a:lnTo>
                <a:cubicBezTo>
                  <a:pt x="2888697" y="375227"/>
                  <a:pt x="2903990" y="388696"/>
                  <a:pt x="3002227" y="369454"/>
                </a:cubicBezTo>
                <a:cubicBezTo>
                  <a:pt x="3100464" y="350212"/>
                  <a:pt x="3108364" y="327019"/>
                  <a:pt x="3132265" y="277090"/>
                </a:cubicBezTo>
                <a:cubicBezTo>
                  <a:pt x="3156166" y="227161"/>
                  <a:pt x="3077982" y="109984"/>
                  <a:pt x="3145634" y="69879"/>
                </a:cubicBezTo>
                <a:cubicBezTo>
                  <a:pt x="3213286" y="29774"/>
                  <a:pt x="3251770" y="48104"/>
                  <a:pt x="3538178" y="36458"/>
                </a:cubicBezTo>
                <a:cubicBezTo>
                  <a:pt x="3824586" y="24812"/>
                  <a:pt x="4643099" y="6076"/>
                  <a:pt x="4864083" y="0"/>
                </a:cubicBezTo>
                <a:lnTo>
                  <a:pt x="4864083" y="0"/>
                </a:lnTo>
              </a:path>
            </a:pathLst>
          </a:custGeom>
          <a:noFill/>
          <a:ln w="82550">
            <a:solidFill>
              <a:srgbClr val="FF0000"/>
            </a:solidFill>
          </a:ln>
          <a:effectLst>
            <a:glow rad="50800">
              <a:schemeClr val="bg1">
                <a:lumMod val="75000"/>
                <a:alpha val="80000"/>
              </a:schemeClr>
            </a:glow>
            <a:innerShdw blurRad="63500" dist="50800" dir="13500000">
              <a:schemeClr val="bg1">
                <a:lumMod val="75000"/>
                <a:alpha val="80000"/>
              </a:scheme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pic>
        <p:nvPicPr>
          <p:cNvPr id="36" name="Image 35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516347" y="3382695"/>
            <a:ext cx="53466" cy="210345"/>
          </a:xfrm>
          <a:prstGeom prst="rect">
            <a:avLst/>
          </a:prstGeom>
        </p:spPr>
      </p:pic>
      <p:cxnSp>
        <p:nvCxnSpPr>
          <p:cNvPr id="99" name="Connecteur droit 98"/>
          <p:cNvCxnSpPr/>
          <p:nvPr/>
        </p:nvCxnSpPr>
        <p:spPr>
          <a:xfrm flipH="1" flipV="1">
            <a:off x="8616274" y="3882471"/>
            <a:ext cx="1" cy="31813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 flipV="1">
            <a:off x="913390" y="5070580"/>
            <a:ext cx="579115" cy="40779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1890316" y="4428707"/>
            <a:ext cx="1600200" cy="6591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104087" tIns="52043" rIns="104087" bIns="52043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b="1" dirty="0">
                <a:solidFill>
                  <a:srgbClr val="000000"/>
                </a:solidFill>
                <a:ea typeface="Arial"/>
                <a:cs typeface="Arial"/>
              </a:rPr>
              <a:t>Rolling start formation</a:t>
            </a:r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 flipV="1">
            <a:off x="2682404" y="3996655"/>
            <a:ext cx="1140296" cy="4320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4087" tIns="52043" rIns="104087" bIns="52043">
            <a:prstTxWarp prst="textNoShape">
              <a:avLst/>
            </a:prstTxWarp>
          </a:bodyPr>
          <a:lstStyle/>
          <a:p>
            <a:endParaRPr lang="en-GB" dirty="0">
              <a:ea typeface="Arial"/>
              <a:cs typeface="Arial"/>
            </a:endParaRPr>
          </a:p>
        </p:txBody>
      </p:sp>
      <p:sp>
        <p:nvSpPr>
          <p:cNvPr id="51" name="Line 4"/>
          <p:cNvSpPr>
            <a:spLocks noChangeShapeType="1"/>
          </p:cNvSpPr>
          <p:nvPr/>
        </p:nvSpPr>
        <p:spPr bwMode="auto">
          <a:xfrm flipH="1" flipV="1">
            <a:off x="1854312" y="4068663"/>
            <a:ext cx="864095" cy="3600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4087" tIns="52043" rIns="104087" bIns="52043">
            <a:prstTxWarp prst="textNoShape">
              <a:avLst/>
            </a:prstTxWarp>
          </a:bodyPr>
          <a:lstStyle/>
          <a:p>
            <a:endParaRPr lang="en-GB" dirty="0">
              <a:ea typeface="Arial"/>
              <a:cs typeface="Arial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044349" y="526421"/>
            <a:ext cx="5022435" cy="2136428"/>
          </a:xfrm>
          <a:prstGeom prst="rect">
            <a:avLst/>
          </a:prstGeom>
          <a:noFill/>
          <a:effectLst>
            <a:glow rad="101600">
              <a:schemeClr val="tx1">
                <a:alpha val="75000"/>
              </a:schemeClr>
            </a:glow>
          </a:effectLst>
        </p:spPr>
        <p:txBody>
          <a:bodyPr wrap="square" lIns="104087" tIns="52043" rIns="104087" bIns="52043" rtlCol="0">
            <a:spAutoFit/>
          </a:bodyPr>
          <a:lstStyle/>
          <a:p>
            <a:r>
              <a:rPr lang="en-GB" sz="2400" dirty="0" err="1">
                <a:latin typeface="Avenir Book"/>
                <a:ea typeface="Arial"/>
                <a:cs typeface="Avenir Book"/>
              </a:rPr>
              <a:t>Zolder</a:t>
            </a:r>
            <a:r>
              <a:rPr lang="en-GB" sz="2400" dirty="0">
                <a:latin typeface="Avenir Book"/>
                <a:ea typeface="Arial"/>
                <a:cs typeface="Avenir Book"/>
              </a:rPr>
              <a:t> (BELGIUM)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Circuit length:               4000 m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Start line offset:                  0 m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Intermediate 1 at:      1376,4 m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Intermediate 2 at:      2864,6 m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Pit IN to Pit OUT:            411 m</a:t>
            </a:r>
          </a:p>
          <a:p>
            <a:endParaRPr lang="en-GB" dirty="0">
              <a:latin typeface="Avenir Book"/>
              <a:ea typeface="Arial"/>
              <a:cs typeface="Avenir Book"/>
            </a:endParaRPr>
          </a:p>
        </p:txBody>
      </p:sp>
      <p:sp>
        <p:nvSpPr>
          <p:cNvPr id="42" name="TextBox 7"/>
          <p:cNvSpPr txBox="1">
            <a:spLocks noChangeArrowheads="1"/>
          </p:cNvSpPr>
          <p:nvPr/>
        </p:nvSpPr>
        <p:spPr bwMode="auto">
          <a:xfrm>
            <a:off x="702186" y="2844530"/>
            <a:ext cx="2805130" cy="37358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5647" tIns="47826" rIns="95647" bIns="47826">
            <a:prstTxWarp prst="textNoShape">
              <a:avLst/>
            </a:prstTxWarp>
            <a:spAutoFit/>
          </a:bodyPr>
          <a:lstStyle/>
          <a:p>
            <a:r>
              <a:rPr lang="en-GB" b="1" smtClean="0">
                <a:ea typeface="Arial"/>
                <a:cs typeface="Arial"/>
              </a:rPr>
              <a:t>NO TYRE WARMING UP</a:t>
            </a:r>
            <a:endParaRPr lang="en-GB" b="1">
              <a:ea typeface="Arial"/>
              <a:cs typeface="Arial"/>
            </a:endParaRP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 flipH="1">
            <a:off x="774196" y="3204568"/>
            <a:ext cx="432048" cy="93610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5647" tIns="47826" rIns="95647" bIns="47826">
            <a:prstTxWarp prst="textNoShape">
              <a:avLst/>
            </a:prstTxWarp>
          </a:bodyPr>
          <a:lstStyle/>
          <a:p>
            <a:endParaRPr lang="en-GB">
              <a:ea typeface="Arial"/>
              <a:cs typeface="Arial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3294472" y="6336915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40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8767" y="1037436"/>
            <a:ext cx="16328881" cy="6523832"/>
          </a:xfrm>
          <a:prstGeom prst="rect">
            <a:avLst/>
          </a:prstGeom>
        </p:spPr>
      </p:pic>
      <p:grpSp>
        <p:nvGrpSpPr>
          <p:cNvPr id="35844" name="Group 61"/>
          <p:cNvGrpSpPr>
            <a:grpSpLocks/>
          </p:cNvGrpSpPr>
          <p:nvPr/>
        </p:nvGrpSpPr>
        <p:grpSpPr bwMode="auto">
          <a:xfrm rot="16200000">
            <a:off x="5027155" y="3664285"/>
            <a:ext cx="816890" cy="4445000"/>
            <a:chOff x="4691" y="845"/>
            <a:chExt cx="440" cy="2540"/>
          </a:xfrm>
        </p:grpSpPr>
        <p:grpSp>
          <p:nvGrpSpPr>
            <p:cNvPr id="35847" name="Group 64"/>
            <p:cNvGrpSpPr>
              <a:grpSpLocks/>
            </p:cNvGrpSpPr>
            <p:nvPr/>
          </p:nvGrpSpPr>
          <p:grpSpPr bwMode="auto">
            <a:xfrm>
              <a:off x="4812" y="997"/>
              <a:ext cx="319" cy="2388"/>
              <a:chOff x="4812" y="1292"/>
              <a:chExt cx="319" cy="2388"/>
            </a:xfrm>
          </p:grpSpPr>
          <p:sp>
            <p:nvSpPr>
              <p:cNvPr id="35849" name="Rectangle 19"/>
              <p:cNvSpPr>
                <a:spLocks noChangeArrowheads="1"/>
              </p:cNvSpPr>
              <p:nvPr/>
            </p:nvSpPr>
            <p:spPr bwMode="auto">
              <a:xfrm>
                <a:off x="4812" y="2002"/>
                <a:ext cx="136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>
                  <a:latin typeface="Calibri" pitchFamily="34" charset="0"/>
                  <a:ea typeface="Arial" pitchFamily="-102" charset="0"/>
                  <a:cs typeface="Arial" pitchFamily="-102" charset="0"/>
                </a:endParaRPr>
              </a:p>
            </p:txBody>
          </p:sp>
          <p:sp>
            <p:nvSpPr>
              <p:cNvPr id="35850" name="Rectangle 20"/>
              <p:cNvSpPr>
                <a:spLocks noChangeArrowheads="1"/>
              </p:cNvSpPr>
              <p:nvPr/>
            </p:nvSpPr>
            <p:spPr bwMode="auto">
              <a:xfrm>
                <a:off x="4994" y="2002"/>
                <a:ext cx="136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>
                  <a:latin typeface="Calibri" pitchFamily="34" charset="0"/>
                  <a:ea typeface="Arial" pitchFamily="-102" charset="0"/>
                  <a:cs typeface="Arial" pitchFamily="-102" charset="0"/>
                </a:endParaRPr>
              </a:p>
            </p:txBody>
          </p:sp>
          <p:sp>
            <p:nvSpPr>
              <p:cNvPr id="35851" name="Rectangle 21"/>
              <p:cNvSpPr>
                <a:spLocks noChangeArrowheads="1"/>
              </p:cNvSpPr>
              <p:nvPr/>
            </p:nvSpPr>
            <p:spPr bwMode="auto">
              <a:xfrm>
                <a:off x="4812" y="2365"/>
                <a:ext cx="136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>
                  <a:latin typeface="Calibri" pitchFamily="34" charset="0"/>
                  <a:ea typeface="Arial" pitchFamily="-102" charset="0"/>
                  <a:cs typeface="Arial" pitchFamily="-102" charset="0"/>
                </a:endParaRPr>
              </a:p>
            </p:txBody>
          </p:sp>
          <p:sp>
            <p:nvSpPr>
              <p:cNvPr id="35852" name="Rectangle 22"/>
              <p:cNvSpPr>
                <a:spLocks noChangeArrowheads="1"/>
              </p:cNvSpPr>
              <p:nvPr/>
            </p:nvSpPr>
            <p:spPr bwMode="auto">
              <a:xfrm>
                <a:off x="4994" y="2365"/>
                <a:ext cx="136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>
                  <a:latin typeface="Calibri" pitchFamily="34" charset="0"/>
                  <a:ea typeface="Arial" pitchFamily="-102" charset="0"/>
                  <a:cs typeface="Arial" pitchFamily="-102" charset="0"/>
                </a:endParaRPr>
              </a:p>
            </p:txBody>
          </p:sp>
          <p:sp>
            <p:nvSpPr>
              <p:cNvPr id="35853" name="Rectangle 23"/>
              <p:cNvSpPr>
                <a:spLocks noChangeArrowheads="1"/>
              </p:cNvSpPr>
              <p:nvPr/>
            </p:nvSpPr>
            <p:spPr bwMode="auto">
              <a:xfrm>
                <a:off x="4812" y="2682"/>
                <a:ext cx="136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>
                  <a:latin typeface="Calibri" pitchFamily="34" charset="0"/>
                  <a:ea typeface="Arial" pitchFamily="-102" charset="0"/>
                  <a:cs typeface="Arial" pitchFamily="-102" charset="0"/>
                </a:endParaRPr>
              </a:p>
            </p:txBody>
          </p:sp>
          <p:sp>
            <p:nvSpPr>
              <p:cNvPr id="35854" name="Rectangle 24"/>
              <p:cNvSpPr>
                <a:spLocks noChangeArrowheads="1"/>
              </p:cNvSpPr>
              <p:nvPr/>
            </p:nvSpPr>
            <p:spPr bwMode="auto">
              <a:xfrm>
                <a:off x="4994" y="2682"/>
                <a:ext cx="136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>
                  <a:latin typeface="Calibri" pitchFamily="34" charset="0"/>
                  <a:ea typeface="Arial" pitchFamily="-102" charset="0"/>
                  <a:cs typeface="Arial" pitchFamily="-102" charset="0"/>
                </a:endParaRPr>
              </a:p>
            </p:txBody>
          </p:sp>
          <p:sp>
            <p:nvSpPr>
              <p:cNvPr id="35855" name="Rectangle 25"/>
              <p:cNvSpPr>
                <a:spLocks noChangeArrowheads="1"/>
              </p:cNvSpPr>
              <p:nvPr/>
            </p:nvSpPr>
            <p:spPr bwMode="auto">
              <a:xfrm>
                <a:off x="4812" y="3045"/>
                <a:ext cx="136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>
                  <a:latin typeface="Calibri" pitchFamily="34" charset="0"/>
                  <a:ea typeface="Arial" pitchFamily="-102" charset="0"/>
                  <a:cs typeface="Arial" pitchFamily="-102" charset="0"/>
                </a:endParaRPr>
              </a:p>
            </p:txBody>
          </p:sp>
          <p:sp>
            <p:nvSpPr>
              <p:cNvPr id="35856" name="Rectangle 26"/>
              <p:cNvSpPr>
                <a:spLocks noChangeArrowheads="1"/>
              </p:cNvSpPr>
              <p:nvPr/>
            </p:nvSpPr>
            <p:spPr bwMode="auto">
              <a:xfrm>
                <a:off x="4994" y="3045"/>
                <a:ext cx="136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>
                  <a:latin typeface="Calibri" pitchFamily="34" charset="0"/>
                  <a:ea typeface="Arial" pitchFamily="-102" charset="0"/>
                  <a:cs typeface="Arial" pitchFamily="-102" charset="0"/>
                </a:endParaRPr>
              </a:p>
            </p:txBody>
          </p:sp>
          <p:sp>
            <p:nvSpPr>
              <p:cNvPr id="35857" name="Rectangle 27"/>
              <p:cNvSpPr>
                <a:spLocks noChangeArrowheads="1"/>
              </p:cNvSpPr>
              <p:nvPr/>
            </p:nvSpPr>
            <p:spPr bwMode="auto">
              <a:xfrm>
                <a:off x="4812" y="3408"/>
                <a:ext cx="136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>
                  <a:latin typeface="Calibri" pitchFamily="34" charset="0"/>
                  <a:ea typeface="Arial" pitchFamily="-102" charset="0"/>
                  <a:cs typeface="Arial" pitchFamily="-102" charset="0"/>
                </a:endParaRPr>
              </a:p>
            </p:txBody>
          </p:sp>
          <p:sp>
            <p:nvSpPr>
              <p:cNvPr id="35858" name="Rectangle 28"/>
              <p:cNvSpPr>
                <a:spLocks noChangeArrowheads="1"/>
              </p:cNvSpPr>
              <p:nvPr/>
            </p:nvSpPr>
            <p:spPr bwMode="auto">
              <a:xfrm>
                <a:off x="4994" y="3408"/>
                <a:ext cx="136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>
                  <a:latin typeface="Calibri" pitchFamily="34" charset="0"/>
                  <a:ea typeface="Arial" pitchFamily="-102" charset="0"/>
                  <a:cs typeface="Arial" pitchFamily="-102" charset="0"/>
                </a:endParaRPr>
              </a:p>
            </p:txBody>
          </p:sp>
          <p:sp>
            <p:nvSpPr>
              <p:cNvPr id="35859" name="Rectangle 19"/>
              <p:cNvSpPr>
                <a:spLocks noChangeArrowheads="1"/>
              </p:cNvSpPr>
              <p:nvPr/>
            </p:nvSpPr>
            <p:spPr bwMode="auto">
              <a:xfrm>
                <a:off x="4813" y="1292"/>
                <a:ext cx="136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>
                  <a:latin typeface="Calibri" pitchFamily="34" charset="0"/>
                  <a:ea typeface="Arial" pitchFamily="-102" charset="0"/>
                  <a:cs typeface="Arial" pitchFamily="-102" charset="0"/>
                </a:endParaRPr>
              </a:p>
            </p:txBody>
          </p:sp>
          <p:sp>
            <p:nvSpPr>
              <p:cNvPr id="35860" name="Rectangle 20"/>
              <p:cNvSpPr>
                <a:spLocks noChangeArrowheads="1"/>
              </p:cNvSpPr>
              <p:nvPr/>
            </p:nvSpPr>
            <p:spPr bwMode="auto">
              <a:xfrm>
                <a:off x="4995" y="1292"/>
                <a:ext cx="136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>
                  <a:latin typeface="Calibri" pitchFamily="34" charset="0"/>
                  <a:ea typeface="Arial" pitchFamily="-102" charset="0"/>
                  <a:cs typeface="Arial" pitchFamily="-102" charset="0"/>
                </a:endParaRPr>
              </a:p>
            </p:txBody>
          </p:sp>
          <p:sp>
            <p:nvSpPr>
              <p:cNvPr id="35861" name="Rectangle 21"/>
              <p:cNvSpPr>
                <a:spLocks noChangeArrowheads="1"/>
              </p:cNvSpPr>
              <p:nvPr/>
            </p:nvSpPr>
            <p:spPr bwMode="auto">
              <a:xfrm>
                <a:off x="4813" y="1655"/>
                <a:ext cx="136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>
                  <a:latin typeface="Calibri" pitchFamily="34" charset="0"/>
                  <a:ea typeface="Arial" pitchFamily="-102" charset="0"/>
                  <a:cs typeface="Arial" pitchFamily="-102" charset="0"/>
                </a:endParaRPr>
              </a:p>
            </p:txBody>
          </p:sp>
          <p:sp>
            <p:nvSpPr>
              <p:cNvPr id="35862" name="Rectangle 22"/>
              <p:cNvSpPr>
                <a:spLocks noChangeArrowheads="1"/>
              </p:cNvSpPr>
              <p:nvPr/>
            </p:nvSpPr>
            <p:spPr bwMode="auto">
              <a:xfrm>
                <a:off x="4995" y="1655"/>
                <a:ext cx="136" cy="27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BE">
                  <a:latin typeface="Calibri" pitchFamily="34" charset="0"/>
                  <a:ea typeface="Arial" pitchFamily="-102" charset="0"/>
                  <a:cs typeface="Arial" pitchFamily="-102" charset="0"/>
                </a:endParaRPr>
              </a:p>
            </p:txBody>
          </p:sp>
        </p:grpSp>
        <p:sp>
          <p:nvSpPr>
            <p:cNvPr id="35848" name="Oval 79"/>
            <p:cNvSpPr>
              <a:spLocks noChangeArrowheads="1"/>
            </p:cNvSpPr>
            <p:nvPr/>
          </p:nvSpPr>
          <p:spPr bwMode="auto">
            <a:xfrm>
              <a:off x="4691" y="845"/>
              <a:ext cx="408" cy="54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>
                <a:ea typeface="Arial"/>
                <a:cs typeface="Arial"/>
              </a:endParaRPr>
            </a:p>
          </p:txBody>
        </p:sp>
      </p:grpSp>
      <p:cxnSp>
        <p:nvCxnSpPr>
          <p:cNvPr id="88" name="Connecteur droit avec flèche 87"/>
          <p:cNvCxnSpPr/>
          <p:nvPr/>
        </p:nvCxnSpPr>
        <p:spPr>
          <a:xfrm rot="10800000" flipV="1">
            <a:off x="8166100" y="4274117"/>
            <a:ext cx="381000" cy="228600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 txBox="1">
            <a:spLocks noChangeArrowheads="1"/>
          </p:cNvSpPr>
          <p:nvPr/>
        </p:nvSpPr>
        <p:spPr>
          <a:xfrm>
            <a:off x="1386260" y="3096555"/>
            <a:ext cx="3384376" cy="99232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lIns="104087" tIns="52043" rIns="104087" bIns="52043">
            <a:prstTxWarp prst="textNoShape">
              <a:avLst/>
            </a:prstTxWarp>
          </a:bodyPr>
          <a:lstStyle/>
          <a:p>
            <a:pPr algn="ctr"/>
            <a:r>
              <a:rPr lang="fr-BE" sz="2900" dirty="0">
                <a:solidFill>
                  <a:schemeClr val="bg1"/>
                </a:solidFill>
                <a:latin typeface="SerpentineDBol" pitchFamily="34" charset="0"/>
                <a:ea typeface="Arial"/>
                <a:cs typeface="Arial"/>
              </a:rPr>
              <a:t>Pole Posn Left</a:t>
            </a:r>
          </a:p>
          <a:p>
            <a:pPr algn="ctr"/>
            <a:r>
              <a:rPr lang="fr-BE" sz="2900" dirty="0" smtClean="0">
                <a:solidFill>
                  <a:schemeClr val="bg1"/>
                </a:solidFill>
                <a:latin typeface="SerpentineDBol" pitchFamily="34" charset="0"/>
                <a:ea typeface="Arial"/>
                <a:cs typeface="Arial"/>
              </a:rPr>
              <a:t>Hand Side</a:t>
            </a:r>
            <a:endParaRPr lang="fr-FR" sz="2900" dirty="0">
              <a:solidFill>
                <a:schemeClr val="bg1"/>
              </a:solidFill>
              <a:latin typeface="SerpentineDBol" pitchFamily="34" charset="0"/>
              <a:ea typeface="Arial"/>
              <a:cs typeface="Arial"/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 rot="10800000">
            <a:off x="346539" y="4564402"/>
            <a:ext cx="7209959" cy="130627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rot="10800000">
            <a:off x="346544" y="4390234"/>
            <a:ext cx="7209959" cy="130627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rot="10800000" flipV="1">
            <a:off x="8278587" y="4390231"/>
            <a:ext cx="381000" cy="228600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rot="10800000">
            <a:off x="9766300" y="2790031"/>
            <a:ext cx="1143000" cy="1588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rot="10800000">
            <a:off x="9766300" y="2942431"/>
            <a:ext cx="1143000" cy="1588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rot="5400000">
            <a:off x="8428382" y="3651821"/>
            <a:ext cx="457200" cy="39912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 rot="5400000">
            <a:off x="8618883" y="3729833"/>
            <a:ext cx="341086" cy="1588"/>
          </a:xfrm>
          <a:prstGeom prst="straightConnector1">
            <a:avLst/>
          </a:prstGeom>
          <a:ln w="44450">
            <a:solidFill>
              <a:srgbClr val="FFFF00"/>
            </a:solidFill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ROLLING START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192" y="0"/>
            <a:ext cx="10897491" cy="8173119"/>
          </a:xfrm>
          <a:prstGeom prst="rect">
            <a:avLst/>
          </a:prstGeom>
        </p:spPr>
      </p:pic>
      <p:sp>
        <p:nvSpPr>
          <p:cNvPr id="5" name="Line 14"/>
          <p:cNvSpPr>
            <a:spLocks noChangeShapeType="1"/>
          </p:cNvSpPr>
          <p:nvPr/>
        </p:nvSpPr>
        <p:spPr bwMode="auto">
          <a:xfrm flipH="1">
            <a:off x="-954000" y="2196456"/>
            <a:ext cx="5220580" cy="327636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5814752" y="2232459"/>
            <a:ext cx="5004556" cy="25202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lIns="104087" tIns="52043" rIns="104087" bIns="52043"/>
          <a:lstStyle/>
          <a:p>
            <a:endParaRPr lang="fr-BE" dirty="0">
              <a:ea typeface="Arial"/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22364" y="921286"/>
            <a:ext cx="4572508" cy="699105"/>
          </a:xfrm>
          <a:solidFill>
            <a:schemeClr val="bg1"/>
          </a:solidFill>
        </p:spPr>
        <p:txBody>
          <a:bodyPr/>
          <a:lstStyle/>
          <a:p>
            <a:r>
              <a:rPr lang="fr-FR" dirty="0" smtClean="0"/>
              <a:t>ROLLING START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20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58168" y="1800412"/>
            <a:ext cx="9472958" cy="3334471"/>
          </a:xfrm>
          <a:prstGeom prst="rect">
            <a:avLst/>
          </a:prstGeom>
          <a:ln>
            <a:noFill/>
          </a:ln>
        </p:spPr>
        <p:txBody>
          <a:bodyPr vert="horz" lIns="104123" tIns="52062" rIns="104123" bIns="5206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/>
                <a:ea typeface="ヒラギノ角ゴ Pro W3" pitchFamily="-109" charset="-128"/>
                <a:cs typeface="American Typewriter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9pPr>
          </a:lstStyle>
          <a:p>
            <a:pPr algn="l">
              <a:lnSpc>
                <a:spcPct val="118000"/>
              </a:lnSpc>
            </a:pPr>
            <a:r>
              <a:rPr lang="en-GB" dirty="0" smtClean="0"/>
              <a:t>Change of address or new addresses please contact </a:t>
            </a:r>
          </a:p>
          <a:p>
            <a:pPr algn="l">
              <a:lnSpc>
                <a:spcPct val="118000"/>
              </a:lnSpc>
            </a:pPr>
            <a:r>
              <a:rPr lang="en-GB" dirty="0" smtClean="0"/>
              <a:t>Murielle the secretary in charge of communications at</a:t>
            </a:r>
          </a:p>
          <a:p>
            <a:pPr algn="l">
              <a:lnSpc>
                <a:spcPct val="118000"/>
              </a:lnSpc>
            </a:pPr>
            <a:endParaRPr lang="en-GB" dirty="0" smtClean="0"/>
          </a:p>
          <a:p>
            <a:pPr algn="l">
              <a:lnSpc>
                <a:spcPct val="118000"/>
              </a:lnSpc>
            </a:pPr>
            <a:r>
              <a:rPr lang="en-GB" dirty="0" err="1" smtClean="0">
                <a:solidFill>
                  <a:srgbClr val="0000FF"/>
                </a:solidFill>
              </a:rPr>
              <a:t>sporting@sro-motorsports.com</a:t>
            </a:r>
            <a:endParaRPr lang="en-GB" dirty="0" smtClean="0">
              <a:solidFill>
                <a:srgbClr val="0000FF"/>
              </a:solidFill>
            </a:endParaRPr>
          </a:p>
          <a:p>
            <a:pPr algn="l">
              <a:lnSpc>
                <a:spcPct val="118000"/>
              </a:lnSpc>
            </a:pPr>
            <a:endParaRPr lang="en-GB" dirty="0"/>
          </a:p>
        </p:txBody>
      </p:sp>
      <p:sp>
        <p:nvSpPr>
          <p:cNvPr id="5" name="Titre 2"/>
          <p:cNvSpPr txBox="1">
            <a:spLocks/>
          </p:cNvSpPr>
          <p:nvPr/>
        </p:nvSpPr>
        <p:spPr>
          <a:xfrm>
            <a:off x="712894" y="470829"/>
            <a:ext cx="7370110" cy="1041550"/>
          </a:xfrm>
          <a:prstGeom prst="rect">
            <a:avLst/>
          </a:prstGeom>
          <a:ln>
            <a:noFill/>
          </a:ln>
        </p:spPr>
        <p:txBody>
          <a:bodyPr vert="horz" lIns="104123" tIns="52062" rIns="104123" bIns="5206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/>
                <a:ea typeface="ヒラギノ角ゴ Pro W3" pitchFamily="-109" charset="-128"/>
                <a:cs typeface="American Typewriter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9pPr>
          </a:lstStyle>
          <a:p>
            <a:r>
              <a:rPr lang="fr-FR" dirty="0" smtClean="0"/>
              <a:t>OFFICIAL MAILING LIST </a:t>
            </a:r>
          </a:p>
          <a:p>
            <a:r>
              <a:rPr lang="fr-FR" dirty="0" smtClean="0"/>
              <a:t>FOR DOCUMENT DISTRIBUTION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762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08358" y="1037431"/>
            <a:ext cx="15373882" cy="6781800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3405412" y="3666331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18" name="Flowchart: Connector 14"/>
          <p:cNvSpPr/>
          <p:nvPr/>
        </p:nvSpPr>
        <p:spPr>
          <a:xfrm>
            <a:off x="4000498" y="3666331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19" name="Flowchart: Connector 14"/>
          <p:cNvSpPr/>
          <p:nvPr/>
        </p:nvSpPr>
        <p:spPr>
          <a:xfrm>
            <a:off x="4595584" y="3666331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20" name="Flowchart: Connector 14"/>
          <p:cNvSpPr/>
          <p:nvPr/>
        </p:nvSpPr>
        <p:spPr>
          <a:xfrm>
            <a:off x="5190671" y="3666331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23" name="Flowchart: Connector 14"/>
          <p:cNvSpPr/>
          <p:nvPr/>
        </p:nvSpPr>
        <p:spPr>
          <a:xfrm>
            <a:off x="5785758" y="3666331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START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Oval 8"/>
          <p:cNvSpPr>
            <a:spLocks noChangeArrowheads="1"/>
          </p:cNvSpPr>
          <p:nvPr/>
        </p:nvSpPr>
        <p:spPr bwMode="auto">
          <a:xfrm>
            <a:off x="4271791" y="2441660"/>
            <a:ext cx="2829307" cy="1811554"/>
          </a:xfrm>
          <a:prstGeom prst="ellips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</p:spPr>
        <p:txBody>
          <a:bodyPr wrap="none" lIns="104087" tIns="52043" rIns="104087" bIns="52043" anchor="ctr"/>
          <a:lstStyle/>
          <a:p>
            <a:endParaRPr lang="fr-BE" dirty="0">
              <a:ea typeface="Arial"/>
              <a:cs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8358" y="1037431"/>
            <a:ext cx="15373882" cy="6781800"/>
          </a:xfrm>
          <a:prstGeom prst="rect">
            <a:avLst/>
          </a:prstGeom>
        </p:spPr>
      </p:pic>
      <p:sp>
        <p:nvSpPr>
          <p:cNvPr id="7" name="Flowchart: Connector 14"/>
          <p:cNvSpPr/>
          <p:nvPr/>
        </p:nvSpPr>
        <p:spPr>
          <a:xfrm>
            <a:off x="3405412" y="3018631"/>
            <a:ext cx="457200" cy="457200"/>
          </a:xfrm>
          <a:prstGeom prst="flowChartConnector">
            <a:avLst/>
          </a:prstGeom>
          <a:solidFill>
            <a:srgbClr val="54FF3A"/>
          </a:solidFill>
          <a:ln>
            <a:solidFill>
              <a:srgbClr val="54FF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8" name="Flowchart: Connector 14"/>
          <p:cNvSpPr/>
          <p:nvPr/>
        </p:nvSpPr>
        <p:spPr>
          <a:xfrm>
            <a:off x="4000498" y="3018631"/>
            <a:ext cx="457200" cy="457200"/>
          </a:xfrm>
          <a:prstGeom prst="flowChartConnector">
            <a:avLst/>
          </a:prstGeom>
          <a:solidFill>
            <a:srgbClr val="54FF3A"/>
          </a:solidFill>
          <a:ln>
            <a:solidFill>
              <a:srgbClr val="54FF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9" name="Flowchart: Connector 14"/>
          <p:cNvSpPr/>
          <p:nvPr/>
        </p:nvSpPr>
        <p:spPr>
          <a:xfrm>
            <a:off x="4595584" y="3018631"/>
            <a:ext cx="457200" cy="457200"/>
          </a:xfrm>
          <a:prstGeom prst="flowChartConnector">
            <a:avLst/>
          </a:prstGeom>
          <a:solidFill>
            <a:srgbClr val="54FF3A"/>
          </a:solidFill>
          <a:ln>
            <a:solidFill>
              <a:srgbClr val="54FF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10" name="Flowchart: Connector 14"/>
          <p:cNvSpPr/>
          <p:nvPr/>
        </p:nvSpPr>
        <p:spPr>
          <a:xfrm>
            <a:off x="5190671" y="3018631"/>
            <a:ext cx="457200" cy="457200"/>
          </a:xfrm>
          <a:prstGeom prst="flowChartConnector">
            <a:avLst/>
          </a:prstGeom>
          <a:solidFill>
            <a:srgbClr val="54FF3A"/>
          </a:solidFill>
          <a:ln>
            <a:solidFill>
              <a:srgbClr val="54FF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12" name="Flowchart: Connector 14"/>
          <p:cNvSpPr/>
          <p:nvPr/>
        </p:nvSpPr>
        <p:spPr>
          <a:xfrm>
            <a:off x="5785758" y="3018631"/>
            <a:ext cx="457200" cy="457200"/>
          </a:xfrm>
          <a:prstGeom prst="flowChartConnector">
            <a:avLst/>
          </a:prstGeom>
          <a:solidFill>
            <a:srgbClr val="54FF3A"/>
          </a:solidFill>
          <a:ln>
            <a:solidFill>
              <a:srgbClr val="54FF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468" y="3528602"/>
            <a:ext cx="3111500" cy="720080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6327798" cy="699105"/>
          </a:xfrm>
        </p:spPr>
        <p:txBody>
          <a:bodyPr/>
          <a:lstStyle/>
          <a:p>
            <a:r>
              <a:rPr lang="fr-FR" dirty="0" smtClean="0"/>
              <a:t>START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08358" y="1037431"/>
            <a:ext cx="15373882" cy="6781800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3405412" y="3666331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18" name="Flowchart: Connector 14"/>
          <p:cNvSpPr/>
          <p:nvPr/>
        </p:nvSpPr>
        <p:spPr>
          <a:xfrm>
            <a:off x="4000498" y="3666331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19" name="Flowchart: Connector 14"/>
          <p:cNvSpPr/>
          <p:nvPr/>
        </p:nvSpPr>
        <p:spPr>
          <a:xfrm>
            <a:off x="4595584" y="3666331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20" name="Flowchart: Connector 14"/>
          <p:cNvSpPr/>
          <p:nvPr/>
        </p:nvSpPr>
        <p:spPr>
          <a:xfrm>
            <a:off x="5190671" y="3666331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23" name="Flowchart: Connector 14"/>
          <p:cNvSpPr/>
          <p:nvPr/>
        </p:nvSpPr>
        <p:spPr>
          <a:xfrm>
            <a:off x="5785758" y="3666331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87" tIns="52043" rIns="104087" bIns="52043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61185" y="4314035"/>
            <a:ext cx="7419329" cy="3247232"/>
          </a:xfrm>
          <a:prstGeom prst="rect">
            <a:avLst/>
          </a:prstGeom>
          <a:solidFill>
            <a:schemeClr val="tx1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04087" tIns="52043" rIns="104087" bIns="52043" anchor="ctr"/>
          <a:lstStyle/>
          <a:p>
            <a:pPr marL="954111" indent="-954111" algn="ctr">
              <a:spcAft>
                <a:spcPct val="40000"/>
              </a:spcAft>
              <a:defRPr/>
            </a:pPr>
            <a:r>
              <a:rPr lang="en-GB" sz="4800" dirty="0">
                <a:solidFill>
                  <a:schemeClr val="bg1"/>
                </a:solidFill>
                <a:latin typeface="American Typewriter"/>
                <a:ea typeface="Arial"/>
                <a:cs typeface="American Typewriter"/>
              </a:rPr>
              <a:t>Red lights remains ON </a:t>
            </a:r>
          </a:p>
          <a:p>
            <a:pPr marL="954111" indent="-954111" algn="ctr">
              <a:spcAft>
                <a:spcPct val="40000"/>
              </a:spcAft>
              <a:defRPr/>
            </a:pPr>
            <a:r>
              <a:rPr lang="en-GB" sz="4800" dirty="0">
                <a:solidFill>
                  <a:schemeClr val="bg1"/>
                </a:solidFill>
                <a:latin typeface="American Typewriter"/>
                <a:ea typeface="Arial"/>
                <a:cs typeface="American Typewriter"/>
              </a:rPr>
              <a:t>Yellow flag @ all MP</a:t>
            </a:r>
          </a:p>
          <a:p>
            <a:pPr marL="954111" indent="-954111" algn="ctr">
              <a:spcAft>
                <a:spcPct val="40000"/>
              </a:spcAft>
              <a:defRPr/>
            </a:pPr>
            <a:r>
              <a:rPr lang="en-GB" sz="4800" dirty="0">
                <a:solidFill>
                  <a:schemeClr val="bg1"/>
                </a:solidFill>
                <a:latin typeface="American Typewriter"/>
                <a:ea typeface="Arial"/>
                <a:cs typeface="American Typewriter"/>
              </a:rPr>
              <a:t>Pole man - tempo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6327798" cy="699105"/>
          </a:xfrm>
        </p:spPr>
        <p:txBody>
          <a:bodyPr/>
          <a:lstStyle/>
          <a:p>
            <a:r>
              <a:rPr lang="fr-FR" dirty="0" smtClean="0"/>
              <a:t>START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573"/>
            <a:ext cx="10693400" cy="668549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YELLOW FLAG </a:t>
            </a:r>
            <a:r>
              <a:rPr lang="fr-FR" dirty="0" err="1" smtClean="0"/>
              <a:t>Turn</a:t>
            </a:r>
            <a:r>
              <a:rPr lang="fr-FR" dirty="0" smtClean="0"/>
              <a:t> 7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573"/>
            <a:ext cx="10693400" cy="668549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YELLOW FLAG </a:t>
            </a:r>
            <a:r>
              <a:rPr lang="fr-FR" dirty="0" err="1" smtClean="0"/>
              <a:t>Turn</a:t>
            </a:r>
            <a:r>
              <a:rPr lang="fr-FR" dirty="0" smtClean="0"/>
              <a:t> 7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3510496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058668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5670736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7254912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194572" y="3852639"/>
            <a:ext cx="279648" cy="252029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426820" y="3924647"/>
            <a:ext cx="279648" cy="252029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99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573"/>
            <a:ext cx="10693400" cy="668549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YELLOW FLAG </a:t>
            </a:r>
            <a:r>
              <a:rPr lang="fr-FR" dirty="0" err="1" smtClean="0"/>
              <a:t>Turn</a:t>
            </a:r>
            <a:r>
              <a:rPr lang="fr-FR" dirty="0" smtClean="0"/>
              <a:t> 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197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573"/>
            <a:ext cx="10693400" cy="668549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YELLOW FLAG </a:t>
            </a:r>
            <a:r>
              <a:rPr lang="fr-FR" dirty="0" err="1" smtClean="0"/>
              <a:t>Turn</a:t>
            </a:r>
            <a:r>
              <a:rPr lang="fr-FR" dirty="0" smtClean="0"/>
              <a:t> 7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3510496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058668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670736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7254912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4194572" y="3852639"/>
            <a:ext cx="279648" cy="252029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426820" y="3924647"/>
            <a:ext cx="279648" cy="252029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94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573"/>
            <a:ext cx="10693400" cy="668549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YELLOW FLAG </a:t>
            </a:r>
            <a:r>
              <a:rPr lang="fr-FR" dirty="0" err="1" smtClean="0"/>
              <a:t>Turn</a:t>
            </a:r>
            <a:r>
              <a:rPr lang="fr-FR" dirty="0" smtClean="0"/>
              <a:t> 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197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573"/>
            <a:ext cx="10693400" cy="668549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YELLOW FLAG </a:t>
            </a:r>
            <a:r>
              <a:rPr lang="fr-FR" dirty="0" err="1" smtClean="0"/>
              <a:t>Turn</a:t>
            </a:r>
            <a:r>
              <a:rPr lang="fr-FR" dirty="0" smtClean="0"/>
              <a:t> 7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3510496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058668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670736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7254912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4194572" y="3852639"/>
            <a:ext cx="279648" cy="252029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426820" y="3924647"/>
            <a:ext cx="279648" cy="252029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94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573"/>
            <a:ext cx="10693400" cy="668549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YELLOW FLAG </a:t>
            </a:r>
            <a:r>
              <a:rPr lang="fr-FR" dirty="0" err="1" smtClean="0"/>
              <a:t>Turn</a:t>
            </a:r>
            <a:r>
              <a:rPr lang="fr-FR" dirty="0" smtClean="0"/>
              <a:t> 7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3510496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058668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5670736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7254912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194572" y="3852639"/>
            <a:ext cx="279648" cy="252029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426820" y="3924647"/>
            <a:ext cx="279648" cy="252029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99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110896" y="2133333"/>
            <a:ext cx="3366480" cy="4203564"/>
          </a:xfrm>
          <a:prstGeom prst="rect">
            <a:avLst/>
          </a:prstGeom>
          <a:noFill/>
        </p:spPr>
        <p:txBody>
          <a:bodyPr wrap="square" lIns="109067" tIns="54535" rIns="109067" bIns="54535" rtlCol="0">
            <a:spAutoFit/>
          </a:bodyPr>
          <a:lstStyle/>
          <a:p>
            <a:pPr marL="0" lvl="1"/>
            <a:r>
              <a:rPr lang="en-GB" sz="3100" dirty="0">
                <a:latin typeface="American Typewriter"/>
                <a:ea typeface="Arial"/>
                <a:cs typeface="American Typewriter"/>
              </a:rPr>
              <a:t>Only </a:t>
            </a:r>
            <a:r>
              <a:rPr lang="en-GB" sz="3100" dirty="0" smtClean="0">
                <a:latin typeface="American Typewriter"/>
                <a:ea typeface="Arial"/>
                <a:cs typeface="American Typewriter"/>
              </a:rPr>
              <a:t>everybody</a:t>
            </a:r>
            <a:r>
              <a:rPr lang="en-GB" sz="3100" dirty="0" smtClean="0">
                <a:latin typeface="American Typewriter"/>
                <a:ea typeface="Arial"/>
                <a:cs typeface="American Typewriter"/>
              </a:rPr>
              <a:t> </a:t>
            </a:r>
            <a:r>
              <a:rPr lang="en-GB" sz="3100" dirty="0">
                <a:latin typeface="American Typewriter"/>
                <a:ea typeface="Arial"/>
                <a:cs typeface="American Typewriter"/>
              </a:rPr>
              <a:t>messages during the sessions.</a:t>
            </a:r>
          </a:p>
          <a:p>
            <a:pPr marL="0" lvl="1"/>
            <a:endParaRPr lang="en-GB" sz="3100" dirty="0">
              <a:latin typeface="American Typewriter"/>
              <a:ea typeface="Arial"/>
              <a:cs typeface="American Typewriter"/>
            </a:endParaRPr>
          </a:p>
          <a:p>
            <a:pPr marL="0" lvl="1"/>
            <a:endParaRPr lang="en-GB" sz="3100" dirty="0">
              <a:latin typeface="American Typewriter"/>
              <a:ea typeface="Arial"/>
              <a:cs typeface="American Typewriter"/>
            </a:endParaRPr>
          </a:p>
          <a:p>
            <a:pPr marL="0" lvl="1"/>
            <a:r>
              <a:rPr lang="en-GB" sz="3100" dirty="0">
                <a:latin typeface="American Typewriter"/>
                <a:ea typeface="Arial"/>
                <a:cs typeface="American Typewriter"/>
              </a:rPr>
              <a:t>Do not forget to record your car number</a:t>
            </a:r>
          </a:p>
          <a:p>
            <a:endParaRPr lang="fr-FR" dirty="0">
              <a:latin typeface="American Typewriter"/>
              <a:ea typeface="Arial"/>
              <a:cs typeface="American Typewriter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2557" y="1080331"/>
            <a:ext cx="9978809" cy="618158"/>
          </a:xfrm>
          <a:prstGeom prst="rect">
            <a:avLst/>
          </a:prstGeom>
          <a:noFill/>
        </p:spPr>
        <p:txBody>
          <a:bodyPr wrap="square" lIns="109067" tIns="54535" rIns="109067" bIns="54535" rtlCol="0">
            <a:spAutoFit/>
          </a:bodyPr>
          <a:lstStyle/>
          <a:p>
            <a:r>
              <a:rPr lang="en-GB" sz="3300" dirty="0">
                <a:solidFill>
                  <a:srgbClr val="3366FF"/>
                </a:solidFill>
                <a:ea typeface="Arial"/>
                <a:cs typeface="Arial"/>
              </a:rPr>
              <a:t>http://</a:t>
            </a:r>
            <a:r>
              <a:rPr lang="en-GB" sz="3300" dirty="0" err="1">
                <a:solidFill>
                  <a:srgbClr val="3366FF"/>
                </a:solidFill>
                <a:ea typeface="Arial"/>
                <a:cs typeface="Arial"/>
              </a:rPr>
              <a:t>blancpain-gt-series.minsh.com</a:t>
            </a:r>
            <a:r>
              <a:rPr lang="en-GB" sz="3300" dirty="0">
                <a:solidFill>
                  <a:srgbClr val="3366FF"/>
                </a:solidFill>
                <a:ea typeface="Arial"/>
                <a:cs typeface="Arial"/>
              </a:rPr>
              <a:t>/</a:t>
            </a:r>
            <a:r>
              <a:rPr lang="en-GB" sz="3300" dirty="0" err="1">
                <a:solidFill>
                  <a:srgbClr val="3366FF"/>
                </a:solidFill>
                <a:ea typeface="Arial"/>
                <a:cs typeface="Arial"/>
              </a:rPr>
              <a:t>launch.html</a:t>
            </a:r>
            <a:endParaRPr lang="en-GB" sz="3300" dirty="0">
              <a:solidFill>
                <a:srgbClr val="3366FF"/>
              </a:solidFill>
              <a:ea typeface="Arial"/>
              <a:cs typeface="Arial"/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252046" y="2470666"/>
            <a:ext cx="3047887" cy="39129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5599" tIns="47801" rIns="95599" bIns="4780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sz="3100" dirty="0">
                <a:latin typeface="American Typewriter"/>
                <a:ea typeface="Arial"/>
                <a:cs typeface="American Typewriter"/>
              </a:rPr>
              <a:t>  Summons</a:t>
            </a:r>
          </a:p>
          <a:p>
            <a:pPr algn="ctr" eaLnBrk="1" hangingPunct="1">
              <a:defRPr/>
            </a:pPr>
            <a:endParaRPr lang="en-GB" sz="3100" dirty="0">
              <a:latin typeface="American Typewriter"/>
              <a:ea typeface="Arial"/>
              <a:cs typeface="American Typewriter"/>
            </a:endParaRPr>
          </a:p>
          <a:p>
            <a:pPr algn="ctr" eaLnBrk="1" hangingPunct="1">
              <a:defRPr/>
            </a:pPr>
            <a:r>
              <a:rPr lang="en-GB" sz="3100" dirty="0">
                <a:latin typeface="American Typewriter"/>
                <a:ea typeface="Arial"/>
                <a:cs typeface="American Typewriter"/>
              </a:rPr>
              <a:t>Requests</a:t>
            </a:r>
          </a:p>
          <a:p>
            <a:pPr algn="ctr" eaLnBrk="1" hangingPunct="1">
              <a:defRPr/>
            </a:pPr>
            <a:endParaRPr lang="en-GB" sz="3100" dirty="0">
              <a:latin typeface="American Typewriter"/>
              <a:ea typeface="Arial"/>
              <a:cs typeface="American Typewriter"/>
            </a:endParaRPr>
          </a:p>
          <a:p>
            <a:pPr algn="ctr" eaLnBrk="1" hangingPunct="1">
              <a:defRPr/>
            </a:pPr>
            <a:r>
              <a:rPr lang="en-GB" sz="3100" dirty="0">
                <a:latin typeface="American Typewriter"/>
                <a:ea typeface="Arial"/>
                <a:cs typeface="American Typewriter"/>
              </a:rPr>
              <a:t>Incident reports</a:t>
            </a:r>
          </a:p>
          <a:p>
            <a:pPr algn="ctr" eaLnBrk="1" hangingPunct="1">
              <a:defRPr/>
            </a:pPr>
            <a:endParaRPr lang="en-GB" sz="3100" dirty="0">
              <a:latin typeface="American Typewriter"/>
              <a:ea typeface="Arial"/>
              <a:cs typeface="American Typewriter"/>
            </a:endParaRPr>
          </a:p>
          <a:p>
            <a:pPr algn="ctr" eaLnBrk="1" hangingPunct="1">
              <a:defRPr/>
            </a:pPr>
            <a:r>
              <a:rPr lang="en-GB" sz="3100" dirty="0">
                <a:latin typeface="American Typewriter"/>
                <a:ea typeface="Arial"/>
                <a:cs typeface="American Typewriter"/>
              </a:rPr>
              <a:t>Decisions</a:t>
            </a:r>
            <a:r>
              <a:rPr lang="mr-IN" sz="3100" dirty="0">
                <a:latin typeface="American Typewriter"/>
                <a:ea typeface="Arial"/>
                <a:cs typeface="American Typewriter"/>
              </a:rPr>
              <a:t>…</a:t>
            </a:r>
            <a:endParaRPr lang="en-GB" sz="3100" dirty="0">
              <a:latin typeface="American Typewriter"/>
              <a:ea typeface="Arial"/>
              <a:cs typeface="American Typewriter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488" y="1764407"/>
            <a:ext cx="3193161" cy="5835324"/>
          </a:xfrm>
          <a:prstGeom prst="rect">
            <a:avLst/>
          </a:prstGeom>
        </p:spPr>
      </p:pic>
      <p:sp>
        <p:nvSpPr>
          <p:cNvPr id="13" name="Titre 6"/>
          <p:cNvSpPr txBox="1">
            <a:spLocks/>
          </p:cNvSpPr>
          <p:nvPr/>
        </p:nvSpPr>
        <p:spPr>
          <a:xfrm>
            <a:off x="712894" y="470829"/>
            <a:ext cx="6327798" cy="699105"/>
          </a:xfrm>
          <a:prstGeom prst="rect">
            <a:avLst/>
          </a:prstGeom>
          <a:ln>
            <a:noFill/>
          </a:ln>
        </p:spPr>
        <p:txBody>
          <a:bodyPr vert="horz" lIns="104123" tIns="52062" rIns="104123" bIns="5206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/>
                <a:ea typeface="ヒラギノ角ゴ Pro W3" pitchFamily="-109" charset="-128"/>
                <a:cs typeface="American Typewriter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1" charset="0"/>
              </a:defRPr>
            </a:lvl9pPr>
          </a:lstStyle>
          <a:p>
            <a:r>
              <a:rPr lang="fr-FR" dirty="0" smtClean="0"/>
              <a:t>TEAM MESSAGING App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51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573"/>
            <a:ext cx="10693400" cy="668549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YELLOW FLAG </a:t>
            </a:r>
            <a:r>
              <a:rPr lang="fr-FR" dirty="0" err="1" smtClean="0"/>
              <a:t>Turn</a:t>
            </a:r>
            <a:r>
              <a:rPr lang="fr-FR" dirty="0" smtClean="0"/>
              <a:t> 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499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573"/>
            <a:ext cx="10693400" cy="668549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YELLOW FLAG </a:t>
            </a:r>
            <a:r>
              <a:rPr lang="fr-FR" dirty="0" err="1" smtClean="0"/>
              <a:t>Turn</a:t>
            </a:r>
            <a:r>
              <a:rPr lang="fr-FR" dirty="0" smtClean="0"/>
              <a:t> 7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3510496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058668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670736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7254912" y="3882682"/>
            <a:ext cx="180020" cy="180020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4194572" y="3852639"/>
            <a:ext cx="279648" cy="252029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426820" y="3924647"/>
            <a:ext cx="279648" cy="252029"/>
          </a:xfrm>
          <a:prstGeom prst="ellipse">
            <a:avLst/>
          </a:prstGeom>
          <a:solidFill>
            <a:srgbClr val="FECA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69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>
                <a:ea typeface="Arial"/>
                <a:cs typeface="Arial"/>
              </a:rPr>
              <a:t>  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4294967295"/>
          </p:nvPr>
        </p:nvSpPr>
        <p:spPr>
          <a:xfrm>
            <a:off x="342146" y="1872422"/>
            <a:ext cx="10189132" cy="5231431"/>
          </a:xfrm>
          <a:prstGeom prst="rect">
            <a:avLst/>
          </a:prstGeom>
        </p:spPr>
        <p:txBody>
          <a:bodyPr lIns="91248" tIns="45625" rIns="91248" bIns="45625"/>
          <a:lstStyle/>
          <a:p>
            <a:r>
              <a:rPr lang="en-GB" dirty="0" smtClean="0">
                <a:latin typeface="American Typewriter"/>
                <a:ea typeface="Arial"/>
                <a:cs typeface="American Typewriter"/>
              </a:rPr>
              <a:t>Speed 80 Km/</a:t>
            </a:r>
            <a:r>
              <a:rPr lang="en-GB" dirty="0" err="1" smtClean="0">
                <a:latin typeface="American Typewriter"/>
                <a:ea typeface="Arial"/>
                <a:cs typeface="American Typewriter"/>
              </a:rPr>
              <a:t>Hr</a:t>
            </a:r>
            <a:r>
              <a:rPr lang="en-GB" dirty="0" smtClean="0">
                <a:latin typeface="American Typewriter"/>
                <a:ea typeface="Arial"/>
                <a:cs typeface="American Typewriter"/>
              </a:rPr>
              <a:t> </a:t>
            </a:r>
            <a:r>
              <a:rPr lang="mr-IN" dirty="0" smtClean="0">
                <a:latin typeface="American Typewriter"/>
                <a:ea typeface="Arial"/>
                <a:cs typeface="American Typewriter"/>
              </a:rPr>
              <a:t>–</a:t>
            </a:r>
            <a:r>
              <a:rPr lang="en-GB" dirty="0" smtClean="0">
                <a:latin typeface="American Typewriter"/>
                <a:ea typeface="Arial"/>
                <a:cs typeface="American Typewriter"/>
              </a:rPr>
              <a:t> NO </a:t>
            </a:r>
            <a:r>
              <a:rPr lang="en-GB" dirty="0" err="1" smtClean="0">
                <a:latin typeface="American Typewriter"/>
                <a:ea typeface="Arial"/>
                <a:cs typeface="American Typewriter"/>
              </a:rPr>
              <a:t>Zig</a:t>
            </a:r>
            <a:r>
              <a:rPr lang="en-GB" dirty="0" smtClean="0">
                <a:latin typeface="American Typewriter"/>
                <a:ea typeface="Arial"/>
                <a:cs typeface="American Typewriter"/>
              </a:rPr>
              <a:t> </a:t>
            </a:r>
            <a:r>
              <a:rPr lang="en-GB" dirty="0" err="1" smtClean="0">
                <a:latin typeface="American Typewriter"/>
                <a:ea typeface="Arial"/>
                <a:cs typeface="American Typewriter"/>
              </a:rPr>
              <a:t>Zag</a:t>
            </a:r>
            <a:endParaRPr lang="en-GB" dirty="0" smtClean="0">
              <a:latin typeface="American Typewriter"/>
              <a:ea typeface="Arial"/>
              <a:cs typeface="American Typewriter"/>
            </a:endParaRPr>
          </a:p>
          <a:p>
            <a:r>
              <a:rPr lang="en-GB" dirty="0" smtClean="0">
                <a:latin typeface="American Typewriter"/>
                <a:ea typeface="Arial"/>
                <a:cs typeface="American Typewriter"/>
              </a:rPr>
              <a:t>SC </a:t>
            </a:r>
            <a:r>
              <a:rPr lang="en-GB" dirty="0">
                <a:latin typeface="American Typewriter"/>
                <a:ea typeface="Arial"/>
                <a:cs typeface="American Typewriter"/>
              </a:rPr>
              <a:t>always preceded by FCY except during the 3 1</a:t>
            </a:r>
            <a:r>
              <a:rPr lang="en-GB" baseline="30000" dirty="0">
                <a:latin typeface="American Typewriter"/>
                <a:ea typeface="Arial"/>
                <a:cs typeface="American Typewriter"/>
              </a:rPr>
              <a:t>st</a:t>
            </a:r>
            <a:r>
              <a:rPr lang="en-GB" dirty="0">
                <a:latin typeface="American Typewriter"/>
                <a:ea typeface="Arial"/>
                <a:cs typeface="American Typewriter"/>
              </a:rPr>
              <a:t> laps</a:t>
            </a:r>
          </a:p>
          <a:p>
            <a:r>
              <a:rPr lang="en-GB" dirty="0">
                <a:latin typeface="American Typewriter"/>
                <a:ea typeface="Arial"/>
                <a:cs typeface="American Typewriter"/>
              </a:rPr>
              <a:t>SC get the leader during the FCY</a:t>
            </a:r>
          </a:p>
          <a:p>
            <a:r>
              <a:rPr lang="en-GB" dirty="0">
                <a:latin typeface="American Typewriter"/>
                <a:ea typeface="Arial"/>
                <a:cs typeface="American Typewriter"/>
              </a:rPr>
              <a:t>Countdown</a:t>
            </a:r>
          </a:p>
          <a:p>
            <a:pPr lvl="1"/>
            <a:r>
              <a:rPr lang="en-GB" dirty="0">
                <a:latin typeface="American Typewriter"/>
                <a:ea typeface="Arial"/>
                <a:cs typeface="American Typewriter"/>
              </a:rPr>
              <a:t>At 10 sec </a:t>
            </a:r>
            <a:r>
              <a:rPr lang="en-GB" b="1" dirty="0" smtClean="0">
                <a:latin typeface="American Typewriter"/>
                <a:ea typeface="Arial"/>
                <a:cs typeface="American Typewriter"/>
              </a:rPr>
              <a:t>boards &amp; lights – No overtaking</a:t>
            </a:r>
            <a:endParaRPr lang="en-GB" b="1" dirty="0">
              <a:latin typeface="American Typewriter"/>
              <a:ea typeface="Arial"/>
              <a:cs typeface="American Typewriter"/>
            </a:endParaRPr>
          </a:p>
          <a:p>
            <a:pPr lvl="1"/>
            <a:r>
              <a:rPr lang="en-GB" dirty="0">
                <a:latin typeface="American Typewriter"/>
                <a:ea typeface="Arial"/>
                <a:cs typeface="American Typewriter"/>
              </a:rPr>
              <a:t>At 0 </a:t>
            </a:r>
            <a:r>
              <a:rPr lang="en-GB" dirty="0" smtClean="0">
                <a:latin typeface="American Typewriter"/>
                <a:ea typeface="Arial"/>
                <a:cs typeface="American Typewriter"/>
              </a:rPr>
              <a:t>sec </a:t>
            </a:r>
            <a:r>
              <a:rPr lang="en-GB" b="1" dirty="0" smtClean="0">
                <a:latin typeface="American Typewriter"/>
                <a:ea typeface="Arial"/>
                <a:cs typeface="American Typewriter"/>
              </a:rPr>
              <a:t>yellow flags &amp; all </a:t>
            </a:r>
            <a:r>
              <a:rPr lang="en-GB" b="1" dirty="0">
                <a:latin typeface="American Typewriter"/>
                <a:ea typeface="Arial"/>
                <a:cs typeface="American Typewriter"/>
              </a:rPr>
              <a:t>cars at 80 Km/</a:t>
            </a:r>
            <a:r>
              <a:rPr lang="en-GB" b="1" dirty="0" err="1">
                <a:latin typeface="American Typewriter"/>
                <a:ea typeface="Arial"/>
                <a:cs typeface="American Typewriter"/>
              </a:rPr>
              <a:t>Hr</a:t>
            </a:r>
            <a:r>
              <a:rPr lang="en-GB" b="1" dirty="0">
                <a:latin typeface="American Typewriter"/>
                <a:ea typeface="Arial"/>
                <a:cs typeface="American Typewriter"/>
              </a:rPr>
              <a:t> </a:t>
            </a:r>
          </a:p>
          <a:p>
            <a:pPr lvl="1"/>
            <a:r>
              <a:rPr lang="en-GB" dirty="0">
                <a:latin typeface="American Typewriter"/>
                <a:ea typeface="Arial"/>
                <a:cs typeface="American Typewriter"/>
              </a:rPr>
              <a:t>Green flag on short notice - GREEN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97194" y="610664"/>
            <a:ext cx="1689365" cy="9226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0723" tIns="45361" rIns="90723" bIns="45361" rtlCol="0">
            <a:spAutoFit/>
          </a:bodyPr>
          <a:lstStyle/>
          <a:p>
            <a:pPr algn="ctr"/>
            <a:r>
              <a:rPr lang="fr-FR" sz="5400" b="1" dirty="0">
                <a:ea typeface="Arial"/>
                <a:cs typeface="Arial"/>
              </a:rPr>
              <a:t>FCY</a:t>
            </a:r>
          </a:p>
        </p:txBody>
      </p:sp>
      <p:grpSp>
        <p:nvGrpSpPr>
          <p:cNvPr id="2" name="Group 343" descr="drapeau jaune"/>
          <p:cNvGrpSpPr/>
          <p:nvPr/>
        </p:nvGrpSpPr>
        <p:grpSpPr>
          <a:xfrm>
            <a:off x="627497" y="395193"/>
            <a:ext cx="1179801" cy="1292887"/>
            <a:chOff x="0" y="0"/>
            <a:chExt cx="1385887" cy="2176463"/>
          </a:xfrm>
        </p:grpSpPr>
        <p:sp>
          <p:nvSpPr>
            <p:cNvPr id="12" name="Shape 341"/>
            <p:cNvSpPr/>
            <p:nvPr/>
          </p:nvSpPr>
          <p:spPr>
            <a:xfrm>
              <a:off x="0" y="0"/>
              <a:ext cx="1385888" cy="2176464"/>
            </a:xfrm>
            <a:prstGeom prst="rect">
              <a:avLst/>
            </a:prstGeom>
            <a:gradFill flip="none" rotWithShape="1">
              <a:gsLst>
                <a:gs pos="0">
                  <a:srgbClr val="1F497D"/>
                </a:gs>
                <a:gs pos="100000">
                  <a:srgbClr val="0E223A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dirty="0">
                <a:ea typeface="Arial"/>
                <a:cs typeface="Arial"/>
              </a:endParaRPr>
            </a:p>
          </p:txBody>
        </p:sp>
        <p:pic>
          <p:nvPicPr>
            <p:cNvPr id="13" name="image48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85888" cy="2176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ZoneTexte 10"/>
          <p:cNvSpPr txBox="1"/>
          <p:nvPr/>
        </p:nvSpPr>
        <p:spPr>
          <a:xfrm>
            <a:off x="4733999" y="610664"/>
            <a:ext cx="1423817" cy="9226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0723" tIns="45361" rIns="90723" bIns="45361" rtlCol="0">
            <a:spAutoFit/>
          </a:bodyPr>
          <a:lstStyle/>
          <a:p>
            <a:pPr algn="ctr"/>
            <a:r>
              <a:rPr lang="fr-FR" sz="5400" b="1" dirty="0">
                <a:ea typeface="Arial"/>
                <a:cs typeface="Arial"/>
              </a:rPr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26376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xmlns:p14="http://schemas.microsoft.com/office/powerpoint/2010/main" spd="slow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e libre 7"/>
          <p:cNvSpPr/>
          <p:nvPr/>
        </p:nvSpPr>
        <p:spPr>
          <a:xfrm>
            <a:off x="4189813" y="2210896"/>
            <a:ext cx="4801982" cy="1724498"/>
          </a:xfrm>
          <a:custGeom>
            <a:avLst/>
            <a:gdLst>
              <a:gd name="connsiteX0" fmla="*/ 3662947 w 4144845"/>
              <a:gd name="connsiteY0" fmla="*/ 0 h 1564105"/>
              <a:gd name="connsiteX1" fmla="*/ 4050631 w 4144845"/>
              <a:gd name="connsiteY1" fmla="*/ 721895 h 1564105"/>
              <a:gd name="connsiteX2" fmla="*/ 4090737 w 4144845"/>
              <a:gd name="connsiteY2" fmla="*/ 815474 h 1564105"/>
              <a:gd name="connsiteX3" fmla="*/ 4090737 w 4144845"/>
              <a:gd name="connsiteY3" fmla="*/ 975895 h 1564105"/>
              <a:gd name="connsiteX4" fmla="*/ 4037263 w 4144845"/>
              <a:gd name="connsiteY4" fmla="*/ 1109579 h 1564105"/>
              <a:gd name="connsiteX5" fmla="*/ 3863474 w 4144845"/>
              <a:gd name="connsiteY5" fmla="*/ 1216526 h 1564105"/>
              <a:gd name="connsiteX6" fmla="*/ 828842 w 4144845"/>
              <a:gd name="connsiteY6" fmla="*/ 1283369 h 1564105"/>
              <a:gd name="connsiteX7" fmla="*/ 708526 w 4144845"/>
              <a:gd name="connsiteY7" fmla="*/ 1296737 h 1564105"/>
              <a:gd name="connsiteX8" fmla="*/ 668421 w 4144845"/>
              <a:gd name="connsiteY8" fmla="*/ 1363579 h 1564105"/>
              <a:gd name="connsiteX9" fmla="*/ 614947 w 4144845"/>
              <a:gd name="connsiteY9" fmla="*/ 1483895 h 1564105"/>
              <a:gd name="connsiteX10" fmla="*/ 574842 w 4144845"/>
              <a:gd name="connsiteY10" fmla="*/ 1537369 h 1564105"/>
              <a:gd name="connsiteX11" fmla="*/ 0 w 4144845"/>
              <a:gd name="connsiteY11" fmla="*/ 1564105 h 1564105"/>
              <a:gd name="connsiteX12" fmla="*/ 0 w 4144845"/>
              <a:gd name="connsiteY12" fmla="*/ 1564105 h 1564105"/>
              <a:gd name="connsiteX13" fmla="*/ 0 w 4144845"/>
              <a:gd name="connsiteY13" fmla="*/ 1564105 h 1564105"/>
              <a:gd name="connsiteX0" fmla="*/ 3662947 w 4105263"/>
              <a:gd name="connsiteY0" fmla="*/ 0 h 1564105"/>
              <a:gd name="connsiteX1" fmla="*/ 4050631 w 4105263"/>
              <a:gd name="connsiteY1" fmla="*/ 721895 h 1564105"/>
              <a:gd name="connsiteX2" fmla="*/ 4090737 w 4105263"/>
              <a:gd name="connsiteY2" fmla="*/ 815474 h 1564105"/>
              <a:gd name="connsiteX3" fmla="*/ 4090737 w 4105263"/>
              <a:gd name="connsiteY3" fmla="*/ 975895 h 1564105"/>
              <a:gd name="connsiteX4" fmla="*/ 4037263 w 4105263"/>
              <a:gd name="connsiteY4" fmla="*/ 1109579 h 1564105"/>
              <a:gd name="connsiteX5" fmla="*/ 3382210 w 4105263"/>
              <a:gd name="connsiteY5" fmla="*/ 1229894 h 1564105"/>
              <a:gd name="connsiteX6" fmla="*/ 828842 w 4105263"/>
              <a:gd name="connsiteY6" fmla="*/ 1283369 h 1564105"/>
              <a:gd name="connsiteX7" fmla="*/ 708526 w 4105263"/>
              <a:gd name="connsiteY7" fmla="*/ 1296737 h 1564105"/>
              <a:gd name="connsiteX8" fmla="*/ 668421 w 4105263"/>
              <a:gd name="connsiteY8" fmla="*/ 1363579 h 1564105"/>
              <a:gd name="connsiteX9" fmla="*/ 614947 w 4105263"/>
              <a:gd name="connsiteY9" fmla="*/ 1483895 h 1564105"/>
              <a:gd name="connsiteX10" fmla="*/ 574842 w 4105263"/>
              <a:gd name="connsiteY10" fmla="*/ 1537369 h 1564105"/>
              <a:gd name="connsiteX11" fmla="*/ 0 w 4105263"/>
              <a:gd name="connsiteY11" fmla="*/ 1564105 h 1564105"/>
              <a:gd name="connsiteX12" fmla="*/ 0 w 4105263"/>
              <a:gd name="connsiteY12" fmla="*/ 1564105 h 1564105"/>
              <a:gd name="connsiteX13" fmla="*/ 0 w 4105263"/>
              <a:gd name="connsiteY13" fmla="*/ 1564105 h 1564105"/>
              <a:gd name="connsiteX0" fmla="*/ 3662947 w 4105263"/>
              <a:gd name="connsiteY0" fmla="*/ 0 h 1564105"/>
              <a:gd name="connsiteX1" fmla="*/ 4050631 w 4105263"/>
              <a:gd name="connsiteY1" fmla="*/ 721895 h 1564105"/>
              <a:gd name="connsiteX2" fmla="*/ 4090737 w 4105263"/>
              <a:gd name="connsiteY2" fmla="*/ 815474 h 1564105"/>
              <a:gd name="connsiteX3" fmla="*/ 4090737 w 4105263"/>
              <a:gd name="connsiteY3" fmla="*/ 975895 h 1564105"/>
              <a:gd name="connsiteX4" fmla="*/ 4037263 w 4105263"/>
              <a:gd name="connsiteY4" fmla="*/ 1109579 h 1564105"/>
              <a:gd name="connsiteX5" fmla="*/ 3382210 w 4105263"/>
              <a:gd name="connsiteY5" fmla="*/ 1229894 h 1564105"/>
              <a:gd name="connsiteX6" fmla="*/ 1430420 w 4105263"/>
              <a:gd name="connsiteY6" fmla="*/ 1256632 h 1564105"/>
              <a:gd name="connsiteX7" fmla="*/ 708526 w 4105263"/>
              <a:gd name="connsiteY7" fmla="*/ 1296737 h 1564105"/>
              <a:gd name="connsiteX8" fmla="*/ 668421 w 4105263"/>
              <a:gd name="connsiteY8" fmla="*/ 1363579 h 1564105"/>
              <a:gd name="connsiteX9" fmla="*/ 614947 w 4105263"/>
              <a:gd name="connsiteY9" fmla="*/ 1483895 h 1564105"/>
              <a:gd name="connsiteX10" fmla="*/ 574842 w 4105263"/>
              <a:gd name="connsiteY10" fmla="*/ 1537369 h 1564105"/>
              <a:gd name="connsiteX11" fmla="*/ 0 w 4105263"/>
              <a:gd name="connsiteY11" fmla="*/ 1564105 h 1564105"/>
              <a:gd name="connsiteX12" fmla="*/ 0 w 4105263"/>
              <a:gd name="connsiteY12" fmla="*/ 1564105 h 1564105"/>
              <a:gd name="connsiteX13" fmla="*/ 0 w 4105263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56632 h 1564105"/>
              <a:gd name="connsiteX7" fmla="*/ 708526 w 4106208"/>
              <a:gd name="connsiteY7" fmla="*/ 1296737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574842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323474 h 1564105"/>
              <a:gd name="connsiteX7" fmla="*/ 708526 w 4106208"/>
              <a:gd name="connsiteY7" fmla="*/ 1296737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574842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708526 w 4106208"/>
              <a:gd name="connsiteY7" fmla="*/ 1296737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574842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574842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614947 w 4106208"/>
              <a:gd name="connsiteY9" fmla="*/ 1483895 h 1564105"/>
              <a:gd name="connsiteX10" fmla="*/ 467894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467894 w 4106208"/>
              <a:gd name="connsiteY9" fmla="*/ 1537369 h 1564105"/>
              <a:gd name="connsiteX10" fmla="*/ 0 w 4106208"/>
              <a:gd name="connsiteY10" fmla="*/ 1564105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601578 w 4106208"/>
              <a:gd name="connsiteY9" fmla="*/ 1483895 h 1564105"/>
              <a:gd name="connsiteX10" fmla="*/ 467894 w 4106208"/>
              <a:gd name="connsiteY10" fmla="*/ 1537369 h 1564105"/>
              <a:gd name="connsiteX11" fmla="*/ 0 w 4106208"/>
              <a:gd name="connsiteY11" fmla="*/ 1564105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68421 w 4106208"/>
              <a:gd name="connsiteY8" fmla="*/ 1363579 h 1564105"/>
              <a:gd name="connsiteX9" fmla="*/ 601578 w 4106208"/>
              <a:gd name="connsiteY9" fmla="*/ 1483895 h 1564105"/>
              <a:gd name="connsiteX10" fmla="*/ 601578 w 4106208"/>
              <a:gd name="connsiteY10" fmla="*/ 1483895 h 1564105"/>
              <a:gd name="connsiteX11" fmla="*/ 467894 w 4106208"/>
              <a:gd name="connsiteY11" fmla="*/ 1537369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14" fmla="*/ 0 w 4106208"/>
              <a:gd name="connsiteY14" fmla="*/ 1564105 h 1564105"/>
              <a:gd name="connsiteX0" fmla="*/ 3662947 w 4106208"/>
              <a:gd name="connsiteY0" fmla="*/ 0 h 1564105"/>
              <a:gd name="connsiteX1" fmla="*/ 4050631 w 4106208"/>
              <a:gd name="connsiteY1" fmla="*/ 721895 h 1564105"/>
              <a:gd name="connsiteX2" fmla="*/ 4090737 w 4106208"/>
              <a:gd name="connsiteY2" fmla="*/ 815474 h 1564105"/>
              <a:gd name="connsiteX3" fmla="*/ 4090737 w 4106208"/>
              <a:gd name="connsiteY3" fmla="*/ 975895 h 1564105"/>
              <a:gd name="connsiteX4" fmla="*/ 3903578 w 4106208"/>
              <a:gd name="connsiteY4" fmla="*/ 1176421 h 1564105"/>
              <a:gd name="connsiteX5" fmla="*/ 3382210 w 4106208"/>
              <a:gd name="connsiteY5" fmla="*/ 1229894 h 1564105"/>
              <a:gd name="connsiteX6" fmla="*/ 1430420 w 4106208"/>
              <a:gd name="connsiteY6" fmla="*/ 1283369 h 1564105"/>
              <a:gd name="connsiteX7" fmla="*/ 855579 w 4106208"/>
              <a:gd name="connsiteY7" fmla="*/ 1283369 h 1564105"/>
              <a:gd name="connsiteX8" fmla="*/ 655053 w 4106208"/>
              <a:gd name="connsiteY8" fmla="*/ 1336842 h 1564105"/>
              <a:gd name="connsiteX9" fmla="*/ 601578 w 4106208"/>
              <a:gd name="connsiteY9" fmla="*/ 1483895 h 1564105"/>
              <a:gd name="connsiteX10" fmla="*/ 601578 w 4106208"/>
              <a:gd name="connsiteY10" fmla="*/ 1483895 h 1564105"/>
              <a:gd name="connsiteX11" fmla="*/ 467894 w 4106208"/>
              <a:gd name="connsiteY11" fmla="*/ 1537369 h 1564105"/>
              <a:gd name="connsiteX12" fmla="*/ 0 w 4106208"/>
              <a:gd name="connsiteY12" fmla="*/ 1564105 h 1564105"/>
              <a:gd name="connsiteX13" fmla="*/ 0 w 4106208"/>
              <a:gd name="connsiteY13" fmla="*/ 1564105 h 1564105"/>
              <a:gd name="connsiteX14" fmla="*/ 0 w 4106208"/>
              <a:gd name="connsiteY14" fmla="*/ 1564105 h 156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06208" h="1564105">
                <a:moveTo>
                  <a:pt x="3662947" y="0"/>
                </a:moveTo>
                <a:lnTo>
                  <a:pt x="4050631" y="721895"/>
                </a:lnTo>
                <a:cubicBezTo>
                  <a:pt x="4121929" y="857807"/>
                  <a:pt x="4084053" y="773141"/>
                  <a:pt x="4090737" y="815474"/>
                </a:cubicBezTo>
                <a:cubicBezTo>
                  <a:pt x="4097421" y="857807"/>
                  <a:pt x="4121930" y="915737"/>
                  <a:pt x="4090737" y="975895"/>
                </a:cubicBezTo>
                <a:cubicBezTo>
                  <a:pt x="4059544" y="1036053"/>
                  <a:pt x="4021666" y="1134088"/>
                  <a:pt x="3903578" y="1176421"/>
                </a:cubicBezTo>
                <a:cubicBezTo>
                  <a:pt x="3785490" y="1218754"/>
                  <a:pt x="3794403" y="1212069"/>
                  <a:pt x="3382210" y="1229894"/>
                </a:cubicBezTo>
                <a:cubicBezTo>
                  <a:pt x="2970017" y="1247719"/>
                  <a:pt x="1851525" y="1274457"/>
                  <a:pt x="1430420" y="1283369"/>
                </a:cubicBezTo>
                <a:cubicBezTo>
                  <a:pt x="1009315" y="1292281"/>
                  <a:pt x="984807" y="1274457"/>
                  <a:pt x="855579" y="1283369"/>
                </a:cubicBezTo>
                <a:cubicBezTo>
                  <a:pt x="726351" y="1292281"/>
                  <a:pt x="697387" y="1303421"/>
                  <a:pt x="655053" y="1336842"/>
                </a:cubicBezTo>
                <a:cubicBezTo>
                  <a:pt x="612720" y="1370263"/>
                  <a:pt x="612718" y="1463843"/>
                  <a:pt x="601578" y="1483895"/>
                </a:cubicBezTo>
                <a:lnTo>
                  <a:pt x="601578" y="1483895"/>
                </a:lnTo>
                <a:cubicBezTo>
                  <a:pt x="579298" y="1492807"/>
                  <a:pt x="568157" y="1524001"/>
                  <a:pt x="467894" y="1537369"/>
                </a:cubicBezTo>
                <a:cubicBezTo>
                  <a:pt x="367631" y="1550737"/>
                  <a:pt x="77982" y="1559649"/>
                  <a:pt x="0" y="1564105"/>
                </a:cubicBezTo>
                <a:lnTo>
                  <a:pt x="0" y="1564105"/>
                </a:lnTo>
                <a:lnTo>
                  <a:pt x="0" y="1564105"/>
                </a:lnTo>
              </a:path>
            </a:pathLst>
          </a:cu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 rot="19233576">
            <a:off x="744479" y="4949875"/>
            <a:ext cx="845777" cy="305157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300" b="1" dirty="0">
                <a:latin typeface="Arial"/>
                <a:ea typeface="Arial"/>
                <a:cs typeface="Arial"/>
              </a:rPr>
              <a:t>Int 2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076884" y="4001012"/>
            <a:ext cx="845777" cy="305157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300" b="1" dirty="0">
                <a:latin typeface="Arial"/>
                <a:ea typeface="Arial"/>
                <a:cs typeface="Arial"/>
              </a:rPr>
              <a:t>Int 1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6435662" y="3103369"/>
            <a:ext cx="845777" cy="274602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100" dirty="0">
                <a:latin typeface="Arial"/>
                <a:ea typeface="Arial"/>
                <a:cs typeface="Arial"/>
              </a:rPr>
              <a:t>Finish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011806" y="3036860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6421848" y="2929965"/>
            <a:ext cx="689048" cy="274602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100" dirty="0">
                <a:latin typeface="Arial"/>
                <a:ea typeface="Arial"/>
                <a:cs typeface="Arial"/>
              </a:rPr>
              <a:t>Start</a:t>
            </a:r>
          </a:p>
        </p:txBody>
      </p:sp>
      <p:sp>
        <p:nvSpPr>
          <p:cNvPr id="28" name="ZoneTexte 27"/>
          <p:cNvSpPr txBox="1"/>
          <p:nvPr/>
        </p:nvSpPr>
        <p:spPr>
          <a:xfrm rot="20580000">
            <a:off x="9408709" y="2529665"/>
            <a:ext cx="304465" cy="382101"/>
          </a:xfrm>
          <a:prstGeom prst="rect">
            <a:avLst/>
          </a:prstGeom>
          <a:noFill/>
        </p:spPr>
        <p:txBody>
          <a:bodyPr wrap="square" lIns="104087" tIns="52043" rIns="104087" bIns="52043" rtlCol="0">
            <a:spAutoFit/>
          </a:bodyPr>
          <a:lstStyle/>
          <a:p>
            <a:endParaRPr lang="fr-FR" dirty="0">
              <a:ea typeface="Arial"/>
              <a:cs typeface="Arial"/>
            </a:endParaRPr>
          </a:p>
        </p:txBody>
      </p:sp>
      <p:grpSp>
        <p:nvGrpSpPr>
          <p:cNvPr id="2" name="Grouper 39"/>
          <p:cNvGrpSpPr/>
          <p:nvPr/>
        </p:nvGrpSpPr>
        <p:grpSpPr>
          <a:xfrm>
            <a:off x="808126" y="3772747"/>
            <a:ext cx="210500" cy="198458"/>
            <a:chOff x="7912100" y="2838449"/>
            <a:chExt cx="180000" cy="180000"/>
          </a:xfrm>
        </p:grpSpPr>
        <p:sp>
          <p:nvSpPr>
            <p:cNvPr id="39" name="Rectangle 38"/>
            <p:cNvSpPr/>
            <p:nvPr/>
          </p:nvSpPr>
          <p:spPr>
            <a:xfrm>
              <a:off x="7912100" y="2838449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Croix 30"/>
            <p:cNvSpPr/>
            <p:nvPr/>
          </p:nvSpPr>
          <p:spPr>
            <a:xfrm>
              <a:off x="7924800" y="2851149"/>
              <a:ext cx="151200" cy="151200"/>
            </a:xfrm>
            <a:prstGeom prst="mathPlus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9" name="ZoneTexte 68"/>
          <p:cNvSpPr txBox="1"/>
          <p:nvPr/>
        </p:nvSpPr>
        <p:spPr>
          <a:xfrm>
            <a:off x="8093312" y="1278206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T2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9745502" y="1667043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T3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9647805" y="3727763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T4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825005" y="4033165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T5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5149979" y="3893728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T6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3535338" y="4712899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T7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3526492" y="6175632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T8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2813028" y="6132164"/>
            <a:ext cx="496757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T9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3175907" y="6673694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T10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1703868" y="6704647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T11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306004" y="3895201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T12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1258412" y="4199129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T13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1390134" y="3650763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T14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4085782" y="3989558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T15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4213076" y="3189566"/>
            <a:ext cx="607372" cy="320546"/>
          </a:xfrm>
          <a:prstGeom prst="rect">
            <a:avLst/>
          </a:prstGeom>
          <a:noFill/>
          <a:ln>
            <a:noFill/>
          </a:ln>
        </p:spPr>
        <p:txBody>
          <a:bodyPr wrap="square" lIns="104087" tIns="52043" rIns="104087" bIns="52043" rtlCol="0">
            <a:spAutoFit/>
          </a:bodyPr>
          <a:lstStyle/>
          <a:p>
            <a:r>
              <a:rPr lang="fr-FR" sz="1400" dirty="0">
                <a:latin typeface="Arial"/>
                <a:ea typeface="Arial"/>
                <a:cs typeface="Arial"/>
              </a:rPr>
              <a:t>T16</a:t>
            </a:r>
          </a:p>
        </p:txBody>
      </p:sp>
      <p:sp>
        <p:nvSpPr>
          <p:cNvPr id="4" name="Forme libre 3"/>
          <p:cNvSpPr/>
          <p:nvPr/>
        </p:nvSpPr>
        <p:spPr>
          <a:xfrm>
            <a:off x="6480848" y="1442581"/>
            <a:ext cx="3375442" cy="2452622"/>
          </a:xfrm>
          <a:custGeom>
            <a:avLst/>
            <a:gdLst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39273 w 2886364"/>
              <a:gd name="connsiteY2" fmla="*/ 1816999 h 2221090"/>
              <a:gd name="connsiteX3" fmla="*/ 1489364 w 2886364"/>
              <a:gd name="connsiteY3" fmla="*/ 1851636 h 2221090"/>
              <a:gd name="connsiteX4" fmla="*/ 1581727 w 2886364"/>
              <a:gd name="connsiteY4" fmla="*/ 1828545 h 2221090"/>
              <a:gd name="connsiteX5" fmla="*/ 1651000 w 2886364"/>
              <a:gd name="connsiteY5" fmla="*/ 1782363 h 2221090"/>
              <a:gd name="connsiteX6" fmla="*/ 1720273 w 2886364"/>
              <a:gd name="connsiteY6" fmla="*/ 1724636 h 2221090"/>
              <a:gd name="connsiteX7" fmla="*/ 1754909 w 2886364"/>
              <a:gd name="connsiteY7" fmla="*/ 1620726 h 2221090"/>
              <a:gd name="connsiteX8" fmla="*/ 1778000 w 2886364"/>
              <a:gd name="connsiteY8" fmla="*/ 1435999 h 2221090"/>
              <a:gd name="connsiteX9" fmla="*/ 1685637 w 2886364"/>
              <a:gd name="connsiteY9" fmla="*/ 477726 h 2221090"/>
              <a:gd name="connsiteX10" fmla="*/ 1708727 w 2886364"/>
              <a:gd name="connsiteY10" fmla="*/ 373817 h 2221090"/>
              <a:gd name="connsiteX11" fmla="*/ 1731818 w 2886364"/>
              <a:gd name="connsiteY11" fmla="*/ 235272 h 2221090"/>
              <a:gd name="connsiteX12" fmla="*/ 1766455 w 2886364"/>
              <a:gd name="connsiteY12" fmla="*/ 154454 h 2221090"/>
              <a:gd name="connsiteX13" fmla="*/ 1824182 w 2886364"/>
              <a:gd name="connsiteY13" fmla="*/ 62090 h 2221090"/>
              <a:gd name="connsiteX14" fmla="*/ 1905000 w 2886364"/>
              <a:gd name="connsiteY14" fmla="*/ 27454 h 2221090"/>
              <a:gd name="connsiteX15" fmla="*/ 1997364 w 2886364"/>
              <a:gd name="connsiteY15" fmla="*/ 4363 h 2221090"/>
              <a:gd name="connsiteX16" fmla="*/ 2101273 w 2886364"/>
              <a:gd name="connsiteY16" fmla="*/ 27454 h 2221090"/>
              <a:gd name="connsiteX17" fmla="*/ 2609273 w 2886364"/>
              <a:gd name="connsiteY17" fmla="*/ 258363 h 2221090"/>
              <a:gd name="connsiteX18" fmla="*/ 2747818 w 2886364"/>
              <a:gd name="connsiteY18" fmla="*/ 350726 h 2221090"/>
              <a:gd name="connsiteX19" fmla="*/ 2840182 w 2886364"/>
              <a:gd name="connsiteY19" fmla="*/ 535454 h 2221090"/>
              <a:gd name="connsiteX20" fmla="*/ 2886364 w 2886364"/>
              <a:gd name="connsiteY20" fmla="*/ 766363 h 2221090"/>
              <a:gd name="connsiteX21" fmla="*/ 2840182 w 2886364"/>
              <a:gd name="connsiteY21" fmla="*/ 1770817 h 2221090"/>
              <a:gd name="connsiteX22" fmla="*/ 2817091 w 2886364"/>
              <a:gd name="connsiteY22" fmla="*/ 1909363 h 2221090"/>
              <a:gd name="connsiteX23" fmla="*/ 2759364 w 2886364"/>
              <a:gd name="connsiteY23" fmla="*/ 1990181 h 2221090"/>
              <a:gd name="connsiteX24" fmla="*/ 2678546 w 2886364"/>
              <a:gd name="connsiteY24" fmla="*/ 2082545 h 2221090"/>
              <a:gd name="connsiteX25" fmla="*/ 2586182 w 2886364"/>
              <a:gd name="connsiteY25" fmla="*/ 2151817 h 2221090"/>
              <a:gd name="connsiteX26" fmla="*/ 2482273 w 2886364"/>
              <a:gd name="connsiteY26" fmla="*/ 2128726 h 2221090"/>
              <a:gd name="connsiteX27" fmla="*/ 1812637 w 2886364"/>
              <a:gd name="connsiteY27" fmla="*/ 2221090 h 2221090"/>
              <a:gd name="connsiteX28" fmla="*/ 1812637 w 2886364"/>
              <a:gd name="connsiteY28" fmla="*/ 2221090 h 2221090"/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39273 w 2886364"/>
              <a:gd name="connsiteY2" fmla="*/ 1816999 h 2221090"/>
              <a:gd name="connsiteX3" fmla="*/ 1581727 w 2886364"/>
              <a:gd name="connsiteY3" fmla="*/ 1828545 h 2221090"/>
              <a:gd name="connsiteX4" fmla="*/ 1651000 w 2886364"/>
              <a:gd name="connsiteY4" fmla="*/ 1782363 h 2221090"/>
              <a:gd name="connsiteX5" fmla="*/ 1720273 w 2886364"/>
              <a:gd name="connsiteY5" fmla="*/ 1724636 h 2221090"/>
              <a:gd name="connsiteX6" fmla="*/ 1754909 w 2886364"/>
              <a:gd name="connsiteY6" fmla="*/ 1620726 h 2221090"/>
              <a:gd name="connsiteX7" fmla="*/ 1778000 w 2886364"/>
              <a:gd name="connsiteY7" fmla="*/ 1435999 h 2221090"/>
              <a:gd name="connsiteX8" fmla="*/ 1685637 w 2886364"/>
              <a:gd name="connsiteY8" fmla="*/ 477726 h 2221090"/>
              <a:gd name="connsiteX9" fmla="*/ 1708727 w 2886364"/>
              <a:gd name="connsiteY9" fmla="*/ 373817 h 2221090"/>
              <a:gd name="connsiteX10" fmla="*/ 1731818 w 2886364"/>
              <a:gd name="connsiteY10" fmla="*/ 235272 h 2221090"/>
              <a:gd name="connsiteX11" fmla="*/ 1766455 w 2886364"/>
              <a:gd name="connsiteY11" fmla="*/ 154454 h 2221090"/>
              <a:gd name="connsiteX12" fmla="*/ 1824182 w 2886364"/>
              <a:gd name="connsiteY12" fmla="*/ 62090 h 2221090"/>
              <a:gd name="connsiteX13" fmla="*/ 1905000 w 2886364"/>
              <a:gd name="connsiteY13" fmla="*/ 27454 h 2221090"/>
              <a:gd name="connsiteX14" fmla="*/ 1997364 w 2886364"/>
              <a:gd name="connsiteY14" fmla="*/ 4363 h 2221090"/>
              <a:gd name="connsiteX15" fmla="*/ 2101273 w 2886364"/>
              <a:gd name="connsiteY15" fmla="*/ 27454 h 2221090"/>
              <a:gd name="connsiteX16" fmla="*/ 2609273 w 2886364"/>
              <a:gd name="connsiteY16" fmla="*/ 258363 h 2221090"/>
              <a:gd name="connsiteX17" fmla="*/ 2747818 w 2886364"/>
              <a:gd name="connsiteY17" fmla="*/ 350726 h 2221090"/>
              <a:gd name="connsiteX18" fmla="*/ 2840182 w 2886364"/>
              <a:gd name="connsiteY18" fmla="*/ 535454 h 2221090"/>
              <a:gd name="connsiteX19" fmla="*/ 2886364 w 2886364"/>
              <a:gd name="connsiteY19" fmla="*/ 766363 h 2221090"/>
              <a:gd name="connsiteX20" fmla="*/ 2840182 w 2886364"/>
              <a:gd name="connsiteY20" fmla="*/ 1770817 h 2221090"/>
              <a:gd name="connsiteX21" fmla="*/ 2817091 w 2886364"/>
              <a:gd name="connsiteY21" fmla="*/ 1909363 h 2221090"/>
              <a:gd name="connsiteX22" fmla="*/ 2759364 w 2886364"/>
              <a:gd name="connsiteY22" fmla="*/ 1990181 h 2221090"/>
              <a:gd name="connsiteX23" fmla="*/ 2678546 w 2886364"/>
              <a:gd name="connsiteY23" fmla="*/ 2082545 h 2221090"/>
              <a:gd name="connsiteX24" fmla="*/ 2586182 w 2886364"/>
              <a:gd name="connsiteY24" fmla="*/ 2151817 h 2221090"/>
              <a:gd name="connsiteX25" fmla="*/ 2482273 w 2886364"/>
              <a:gd name="connsiteY25" fmla="*/ 2128726 h 2221090"/>
              <a:gd name="connsiteX26" fmla="*/ 1812637 w 2886364"/>
              <a:gd name="connsiteY26" fmla="*/ 2221090 h 2221090"/>
              <a:gd name="connsiteX27" fmla="*/ 1812637 w 2886364"/>
              <a:gd name="connsiteY27" fmla="*/ 2221090 h 2221090"/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50819 w 2886364"/>
              <a:gd name="connsiteY2" fmla="*/ 1851635 h 2221090"/>
              <a:gd name="connsiteX3" fmla="*/ 1581727 w 2886364"/>
              <a:gd name="connsiteY3" fmla="*/ 1828545 h 2221090"/>
              <a:gd name="connsiteX4" fmla="*/ 1651000 w 2886364"/>
              <a:gd name="connsiteY4" fmla="*/ 1782363 h 2221090"/>
              <a:gd name="connsiteX5" fmla="*/ 1720273 w 2886364"/>
              <a:gd name="connsiteY5" fmla="*/ 1724636 h 2221090"/>
              <a:gd name="connsiteX6" fmla="*/ 1754909 w 2886364"/>
              <a:gd name="connsiteY6" fmla="*/ 1620726 h 2221090"/>
              <a:gd name="connsiteX7" fmla="*/ 1778000 w 2886364"/>
              <a:gd name="connsiteY7" fmla="*/ 1435999 h 2221090"/>
              <a:gd name="connsiteX8" fmla="*/ 1685637 w 2886364"/>
              <a:gd name="connsiteY8" fmla="*/ 477726 h 2221090"/>
              <a:gd name="connsiteX9" fmla="*/ 1708727 w 2886364"/>
              <a:gd name="connsiteY9" fmla="*/ 373817 h 2221090"/>
              <a:gd name="connsiteX10" fmla="*/ 1731818 w 2886364"/>
              <a:gd name="connsiteY10" fmla="*/ 235272 h 2221090"/>
              <a:gd name="connsiteX11" fmla="*/ 1766455 w 2886364"/>
              <a:gd name="connsiteY11" fmla="*/ 154454 h 2221090"/>
              <a:gd name="connsiteX12" fmla="*/ 1824182 w 2886364"/>
              <a:gd name="connsiteY12" fmla="*/ 62090 h 2221090"/>
              <a:gd name="connsiteX13" fmla="*/ 1905000 w 2886364"/>
              <a:gd name="connsiteY13" fmla="*/ 27454 h 2221090"/>
              <a:gd name="connsiteX14" fmla="*/ 1997364 w 2886364"/>
              <a:gd name="connsiteY14" fmla="*/ 4363 h 2221090"/>
              <a:gd name="connsiteX15" fmla="*/ 2101273 w 2886364"/>
              <a:gd name="connsiteY15" fmla="*/ 27454 h 2221090"/>
              <a:gd name="connsiteX16" fmla="*/ 2609273 w 2886364"/>
              <a:gd name="connsiteY16" fmla="*/ 258363 h 2221090"/>
              <a:gd name="connsiteX17" fmla="*/ 2747818 w 2886364"/>
              <a:gd name="connsiteY17" fmla="*/ 350726 h 2221090"/>
              <a:gd name="connsiteX18" fmla="*/ 2840182 w 2886364"/>
              <a:gd name="connsiteY18" fmla="*/ 535454 h 2221090"/>
              <a:gd name="connsiteX19" fmla="*/ 2886364 w 2886364"/>
              <a:gd name="connsiteY19" fmla="*/ 766363 h 2221090"/>
              <a:gd name="connsiteX20" fmla="*/ 2840182 w 2886364"/>
              <a:gd name="connsiteY20" fmla="*/ 1770817 h 2221090"/>
              <a:gd name="connsiteX21" fmla="*/ 2817091 w 2886364"/>
              <a:gd name="connsiteY21" fmla="*/ 1909363 h 2221090"/>
              <a:gd name="connsiteX22" fmla="*/ 2759364 w 2886364"/>
              <a:gd name="connsiteY22" fmla="*/ 1990181 h 2221090"/>
              <a:gd name="connsiteX23" fmla="*/ 2678546 w 2886364"/>
              <a:gd name="connsiteY23" fmla="*/ 2082545 h 2221090"/>
              <a:gd name="connsiteX24" fmla="*/ 2586182 w 2886364"/>
              <a:gd name="connsiteY24" fmla="*/ 2151817 h 2221090"/>
              <a:gd name="connsiteX25" fmla="*/ 2482273 w 2886364"/>
              <a:gd name="connsiteY25" fmla="*/ 2128726 h 2221090"/>
              <a:gd name="connsiteX26" fmla="*/ 1812637 w 2886364"/>
              <a:gd name="connsiteY26" fmla="*/ 2221090 h 2221090"/>
              <a:gd name="connsiteX27" fmla="*/ 1812637 w 2886364"/>
              <a:gd name="connsiteY27" fmla="*/ 2221090 h 2221090"/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50819 w 2886364"/>
              <a:gd name="connsiteY2" fmla="*/ 1851635 h 2221090"/>
              <a:gd name="connsiteX3" fmla="*/ 1581727 w 2886364"/>
              <a:gd name="connsiteY3" fmla="*/ 1828545 h 2221090"/>
              <a:gd name="connsiteX4" fmla="*/ 1651000 w 2886364"/>
              <a:gd name="connsiteY4" fmla="*/ 1782363 h 2221090"/>
              <a:gd name="connsiteX5" fmla="*/ 1720273 w 2886364"/>
              <a:gd name="connsiteY5" fmla="*/ 1724636 h 2221090"/>
              <a:gd name="connsiteX6" fmla="*/ 1754909 w 2886364"/>
              <a:gd name="connsiteY6" fmla="*/ 1620726 h 2221090"/>
              <a:gd name="connsiteX7" fmla="*/ 1778000 w 2886364"/>
              <a:gd name="connsiteY7" fmla="*/ 1435999 h 2221090"/>
              <a:gd name="connsiteX8" fmla="*/ 1685637 w 2886364"/>
              <a:gd name="connsiteY8" fmla="*/ 477726 h 2221090"/>
              <a:gd name="connsiteX9" fmla="*/ 1685636 w 2886364"/>
              <a:gd name="connsiteY9" fmla="*/ 350726 h 2221090"/>
              <a:gd name="connsiteX10" fmla="*/ 1731818 w 2886364"/>
              <a:gd name="connsiteY10" fmla="*/ 235272 h 2221090"/>
              <a:gd name="connsiteX11" fmla="*/ 1766455 w 2886364"/>
              <a:gd name="connsiteY11" fmla="*/ 154454 h 2221090"/>
              <a:gd name="connsiteX12" fmla="*/ 1824182 w 2886364"/>
              <a:gd name="connsiteY12" fmla="*/ 62090 h 2221090"/>
              <a:gd name="connsiteX13" fmla="*/ 1905000 w 2886364"/>
              <a:gd name="connsiteY13" fmla="*/ 27454 h 2221090"/>
              <a:gd name="connsiteX14" fmla="*/ 1997364 w 2886364"/>
              <a:gd name="connsiteY14" fmla="*/ 4363 h 2221090"/>
              <a:gd name="connsiteX15" fmla="*/ 2101273 w 2886364"/>
              <a:gd name="connsiteY15" fmla="*/ 27454 h 2221090"/>
              <a:gd name="connsiteX16" fmla="*/ 2609273 w 2886364"/>
              <a:gd name="connsiteY16" fmla="*/ 258363 h 2221090"/>
              <a:gd name="connsiteX17" fmla="*/ 2747818 w 2886364"/>
              <a:gd name="connsiteY17" fmla="*/ 350726 h 2221090"/>
              <a:gd name="connsiteX18" fmla="*/ 2840182 w 2886364"/>
              <a:gd name="connsiteY18" fmla="*/ 535454 h 2221090"/>
              <a:gd name="connsiteX19" fmla="*/ 2886364 w 2886364"/>
              <a:gd name="connsiteY19" fmla="*/ 766363 h 2221090"/>
              <a:gd name="connsiteX20" fmla="*/ 2840182 w 2886364"/>
              <a:gd name="connsiteY20" fmla="*/ 1770817 h 2221090"/>
              <a:gd name="connsiteX21" fmla="*/ 2817091 w 2886364"/>
              <a:gd name="connsiteY21" fmla="*/ 1909363 h 2221090"/>
              <a:gd name="connsiteX22" fmla="*/ 2759364 w 2886364"/>
              <a:gd name="connsiteY22" fmla="*/ 1990181 h 2221090"/>
              <a:gd name="connsiteX23" fmla="*/ 2678546 w 2886364"/>
              <a:gd name="connsiteY23" fmla="*/ 2082545 h 2221090"/>
              <a:gd name="connsiteX24" fmla="*/ 2586182 w 2886364"/>
              <a:gd name="connsiteY24" fmla="*/ 2151817 h 2221090"/>
              <a:gd name="connsiteX25" fmla="*/ 2482273 w 2886364"/>
              <a:gd name="connsiteY25" fmla="*/ 2128726 h 2221090"/>
              <a:gd name="connsiteX26" fmla="*/ 1812637 w 2886364"/>
              <a:gd name="connsiteY26" fmla="*/ 2221090 h 2221090"/>
              <a:gd name="connsiteX27" fmla="*/ 1812637 w 2886364"/>
              <a:gd name="connsiteY27" fmla="*/ 2221090 h 2221090"/>
              <a:gd name="connsiteX0" fmla="*/ 0 w 2886364"/>
              <a:gd name="connsiteY0" fmla="*/ 1851636 h 2221090"/>
              <a:gd name="connsiteX1" fmla="*/ 1477818 w 2886364"/>
              <a:gd name="connsiteY1" fmla="*/ 1840090 h 2221090"/>
              <a:gd name="connsiteX2" fmla="*/ 1350819 w 2886364"/>
              <a:gd name="connsiteY2" fmla="*/ 1851635 h 2221090"/>
              <a:gd name="connsiteX3" fmla="*/ 1581727 w 2886364"/>
              <a:gd name="connsiteY3" fmla="*/ 1828545 h 2221090"/>
              <a:gd name="connsiteX4" fmla="*/ 1651000 w 2886364"/>
              <a:gd name="connsiteY4" fmla="*/ 1782363 h 2221090"/>
              <a:gd name="connsiteX5" fmla="*/ 1720273 w 2886364"/>
              <a:gd name="connsiteY5" fmla="*/ 1724636 h 2221090"/>
              <a:gd name="connsiteX6" fmla="*/ 1754909 w 2886364"/>
              <a:gd name="connsiteY6" fmla="*/ 1620726 h 2221090"/>
              <a:gd name="connsiteX7" fmla="*/ 1778000 w 2886364"/>
              <a:gd name="connsiteY7" fmla="*/ 1435999 h 2221090"/>
              <a:gd name="connsiteX8" fmla="*/ 1685637 w 2886364"/>
              <a:gd name="connsiteY8" fmla="*/ 477726 h 2221090"/>
              <a:gd name="connsiteX9" fmla="*/ 1685636 w 2886364"/>
              <a:gd name="connsiteY9" fmla="*/ 350726 h 2221090"/>
              <a:gd name="connsiteX10" fmla="*/ 1731818 w 2886364"/>
              <a:gd name="connsiteY10" fmla="*/ 235272 h 2221090"/>
              <a:gd name="connsiteX11" fmla="*/ 1766455 w 2886364"/>
              <a:gd name="connsiteY11" fmla="*/ 154454 h 2221090"/>
              <a:gd name="connsiteX12" fmla="*/ 1824182 w 2886364"/>
              <a:gd name="connsiteY12" fmla="*/ 62090 h 2221090"/>
              <a:gd name="connsiteX13" fmla="*/ 1905000 w 2886364"/>
              <a:gd name="connsiteY13" fmla="*/ 27454 h 2221090"/>
              <a:gd name="connsiteX14" fmla="*/ 1997364 w 2886364"/>
              <a:gd name="connsiteY14" fmla="*/ 4363 h 2221090"/>
              <a:gd name="connsiteX15" fmla="*/ 2101273 w 2886364"/>
              <a:gd name="connsiteY15" fmla="*/ 27454 h 2221090"/>
              <a:gd name="connsiteX16" fmla="*/ 2609273 w 2886364"/>
              <a:gd name="connsiteY16" fmla="*/ 258363 h 2221090"/>
              <a:gd name="connsiteX17" fmla="*/ 2747818 w 2886364"/>
              <a:gd name="connsiteY17" fmla="*/ 350726 h 2221090"/>
              <a:gd name="connsiteX18" fmla="*/ 2840182 w 2886364"/>
              <a:gd name="connsiteY18" fmla="*/ 535454 h 2221090"/>
              <a:gd name="connsiteX19" fmla="*/ 2886364 w 2886364"/>
              <a:gd name="connsiteY19" fmla="*/ 766363 h 2221090"/>
              <a:gd name="connsiteX20" fmla="*/ 2840182 w 2886364"/>
              <a:gd name="connsiteY20" fmla="*/ 1770817 h 2221090"/>
              <a:gd name="connsiteX21" fmla="*/ 2817091 w 2886364"/>
              <a:gd name="connsiteY21" fmla="*/ 1909363 h 2221090"/>
              <a:gd name="connsiteX22" fmla="*/ 2759364 w 2886364"/>
              <a:gd name="connsiteY22" fmla="*/ 1990181 h 2221090"/>
              <a:gd name="connsiteX23" fmla="*/ 2678546 w 2886364"/>
              <a:gd name="connsiteY23" fmla="*/ 2082545 h 2221090"/>
              <a:gd name="connsiteX24" fmla="*/ 2586182 w 2886364"/>
              <a:gd name="connsiteY24" fmla="*/ 2151817 h 2221090"/>
              <a:gd name="connsiteX25" fmla="*/ 2482273 w 2886364"/>
              <a:gd name="connsiteY25" fmla="*/ 2151817 h 2221090"/>
              <a:gd name="connsiteX26" fmla="*/ 1812637 w 2886364"/>
              <a:gd name="connsiteY26" fmla="*/ 2221090 h 2221090"/>
              <a:gd name="connsiteX27" fmla="*/ 1812637 w 2886364"/>
              <a:gd name="connsiteY27" fmla="*/ 2221090 h 2221090"/>
              <a:gd name="connsiteX0" fmla="*/ 0 w 2886364"/>
              <a:gd name="connsiteY0" fmla="*/ 1850257 h 2219711"/>
              <a:gd name="connsiteX1" fmla="*/ 1477818 w 2886364"/>
              <a:gd name="connsiteY1" fmla="*/ 1838711 h 2219711"/>
              <a:gd name="connsiteX2" fmla="*/ 1350819 w 2886364"/>
              <a:gd name="connsiteY2" fmla="*/ 1850256 h 2219711"/>
              <a:gd name="connsiteX3" fmla="*/ 1581727 w 2886364"/>
              <a:gd name="connsiteY3" fmla="*/ 1827166 h 2219711"/>
              <a:gd name="connsiteX4" fmla="*/ 1651000 w 2886364"/>
              <a:gd name="connsiteY4" fmla="*/ 1780984 h 2219711"/>
              <a:gd name="connsiteX5" fmla="*/ 1720273 w 2886364"/>
              <a:gd name="connsiteY5" fmla="*/ 1723257 h 2219711"/>
              <a:gd name="connsiteX6" fmla="*/ 1754909 w 2886364"/>
              <a:gd name="connsiteY6" fmla="*/ 1619347 h 2219711"/>
              <a:gd name="connsiteX7" fmla="*/ 1778000 w 2886364"/>
              <a:gd name="connsiteY7" fmla="*/ 1434620 h 2219711"/>
              <a:gd name="connsiteX8" fmla="*/ 1685637 w 2886364"/>
              <a:gd name="connsiteY8" fmla="*/ 476347 h 2219711"/>
              <a:gd name="connsiteX9" fmla="*/ 1685636 w 2886364"/>
              <a:gd name="connsiteY9" fmla="*/ 349347 h 2219711"/>
              <a:gd name="connsiteX10" fmla="*/ 1731818 w 2886364"/>
              <a:gd name="connsiteY10" fmla="*/ 233893 h 2219711"/>
              <a:gd name="connsiteX11" fmla="*/ 1766455 w 2886364"/>
              <a:gd name="connsiteY11" fmla="*/ 153075 h 2219711"/>
              <a:gd name="connsiteX12" fmla="*/ 1824182 w 2886364"/>
              <a:gd name="connsiteY12" fmla="*/ 60711 h 2219711"/>
              <a:gd name="connsiteX13" fmla="*/ 1905000 w 2886364"/>
              <a:gd name="connsiteY13" fmla="*/ 26075 h 2219711"/>
              <a:gd name="connsiteX14" fmla="*/ 1997364 w 2886364"/>
              <a:gd name="connsiteY14" fmla="*/ 2984 h 2219711"/>
              <a:gd name="connsiteX15" fmla="*/ 2378364 w 2886364"/>
              <a:gd name="connsiteY15" fmla="*/ 95347 h 2219711"/>
              <a:gd name="connsiteX16" fmla="*/ 2609273 w 2886364"/>
              <a:gd name="connsiteY16" fmla="*/ 256984 h 2219711"/>
              <a:gd name="connsiteX17" fmla="*/ 2747818 w 2886364"/>
              <a:gd name="connsiteY17" fmla="*/ 349347 h 2219711"/>
              <a:gd name="connsiteX18" fmla="*/ 2840182 w 2886364"/>
              <a:gd name="connsiteY18" fmla="*/ 534075 h 2219711"/>
              <a:gd name="connsiteX19" fmla="*/ 2886364 w 2886364"/>
              <a:gd name="connsiteY19" fmla="*/ 764984 h 2219711"/>
              <a:gd name="connsiteX20" fmla="*/ 2840182 w 2886364"/>
              <a:gd name="connsiteY20" fmla="*/ 1769438 h 2219711"/>
              <a:gd name="connsiteX21" fmla="*/ 2817091 w 2886364"/>
              <a:gd name="connsiteY21" fmla="*/ 1907984 h 2219711"/>
              <a:gd name="connsiteX22" fmla="*/ 2759364 w 2886364"/>
              <a:gd name="connsiteY22" fmla="*/ 1988802 h 2219711"/>
              <a:gd name="connsiteX23" fmla="*/ 2678546 w 2886364"/>
              <a:gd name="connsiteY23" fmla="*/ 2081166 h 2219711"/>
              <a:gd name="connsiteX24" fmla="*/ 2586182 w 2886364"/>
              <a:gd name="connsiteY24" fmla="*/ 2150438 h 2219711"/>
              <a:gd name="connsiteX25" fmla="*/ 2482273 w 2886364"/>
              <a:gd name="connsiteY25" fmla="*/ 2150438 h 2219711"/>
              <a:gd name="connsiteX26" fmla="*/ 1812637 w 2886364"/>
              <a:gd name="connsiteY26" fmla="*/ 2219711 h 2219711"/>
              <a:gd name="connsiteX27" fmla="*/ 1812637 w 2886364"/>
              <a:gd name="connsiteY27" fmla="*/ 2219711 h 2219711"/>
              <a:gd name="connsiteX0" fmla="*/ 0 w 2886364"/>
              <a:gd name="connsiteY0" fmla="*/ 1850257 h 2219711"/>
              <a:gd name="connsiteX1" fmla="*/ 1477818 w 2886364"/>
              <a:gd name="connsiteY1" fmla="*/ 1838711 h 2219711"/>
              <a:gd name="connsiteX2" fmla="*/ 1350819 w 2886364"/>
              <a:gd name="connsiteY2" fmla="*/ 1850256 h 2219711"/>
              <a:gd name="connsiteX3" fmla="*/ 1581727 w 2886364"/>
              <a:gd name="connsiteY3" fmla="*/ 1827166 h 2219711"/>
              <a:gd name="connsiteX4" fmla="*/ 1651000 w 2886364"/>
              <a:gd name="connsiteY4" fmla="*/ 1780984 h 2219711"/>
              <a:gd name="connsiteX5" fmla="*/ 1720273 w 2886364"/>
              <a:gd name="connsiteY5" fmla="*/ 1723257 h 2219711"/>
              <a:gd name="connsiteX6" fmla="*/ 1754909 w 2886364"/>
              <a:gd name="connsiteY6" fmla="*/ 1619347 h 2219711"/>
              <a:gd name="connsiteX7" fmla="*/ 1778000 w 2886364"/>
              <a:gd name="connsiteY7" fmla="*/ 1434620 h 2219711"/>
              <a:gd name="connsiteX8" fmla="*/ 1685637 w 2886364"/>
              <a:gd name="connsiteY8" fmla="*/ 476347 h 2219711"/>
              <a:gd name="connsiteX9" fmla="*/ 1685636 w 2886364"/>
              <a:gd name="connsiteY9" fmla="*/ 349347 h 2219711"/>
              <a:gd name="connsiteX10" fmla="*/ 1731818 w 2886364"/>
              <a:gd name="connsiteY10" fmla="*/ 233893 h 2219711"/>
              <a:gd name="connsiteX11" fmla="*/ 1766455 w 2886364"/>
              <a:gd name="connsiteY11" fmla="*/ 153075 h 2219711"/>
              <a:gd name="connsiteX12" fmla="*/ 1824182 w 2886364"/>
              <a:gd name="connsiteY12" fmla="*/ 60711 h 2219711"/>
              <a:gd name="connsiteX13" fmla="*/ 1905000 w 2886364"/>
              <a:gd name="connsiteY13" fmla="*/ 26075 h 2219711"/>
              <a:gd name="connsiteX14" fmla="*/ 1997364 w 2886364"/>
              <a:gd name="connsiteY14" fmla="*/ 2984 h 2219711"/>
              <a:gd name="connsiteX15" fmla="*/ 2378364 w 2886364"/>
              <a:gd name="connsiteY15" fmla="*/ 95347 h 2219711"/>
              <a:gd name="connsiteX16" fmla="*/ 2586183 w 2886364"/>
              <a:gd name="connsiteY16" fmla="*/ 210802 h 2219711"/>
              <a:gd name="connsiteX17" fmla="*/ 2747818 w 2886364"/>
              <a:gd name="connsiteY17" fmla="*/ 349347 h 2219711"/>
              <a:gd name="connsiteX18" fmla="*/ 2840182 w 2886364"/>
              <a:gd name="connsiteY18" fmla="*/ 534075 h 2219711"/>
              <a:gd name="connsiteX19" fmla="*/ 2886364 w 2886364"/>
              <a:gd name="connsiteY19" fmla="*/ 764984 h 2219711"/>
              <a:gd name="connsiteX20" fmla="*/ 2840182 w 2886364"/>
              <a:gd name="connsiteY20" fmla="*/ 1769438 h 2219711"/>
              <a:gd name="connsiteX21" fmla="*/ 2817091 w 2886364"/>
              <a:gd name="connsiteY21" fmla="*/ 1907984 h 2219711"/>
              <a:gd name="connsiteX22" fmla="*/ 2759364 w 2886364"/>
              <a:gd name="connsiteY22" fmla="*/ 1988802 h 2219711"/>
              <a:gd name="connsiteX23" fmla="*/ 2678546 w 2886364"/>
              <a:gd name="connsiteY23" fmla="*/ 2081166 h 2219711"/>
              <a:gd name="connsiteX24" fmla="*/ 2586182 w 2886364"/>
              <a:gd name="connsiteY24" fmla="*/ 2150438 h 2219711"/>
              <a:gd name="connsiteX25" fmla="*/ 2482273 w 2886364"/>
              <a:gd name="connsiteY25" fmla="*/ 2150438 h 2219711"/>
              <a:gd name="connsiteX26" fmla="*/ 1812637 w 2886364"/>
              <a:gd name="connsiteY26" fmla="*/ 2219711 h 2219711"/>
              <a:gd name="connsiteX27" fmla="*/ 1812637 w 2886364"/>
              <a:gd name="connsiteY27" fmla="*/ 2219711 h 2219711"/>
              <a:gd name="connsiteX0" fmla="*/ 0 w 2886364"/>
              <a:gd name="connsiteY0" fmla="*/ 1850257 h 2219711"/>
              <a:gd name="connsiteX1" fmla="*/ 1477818 w 2886364"/>
              <a:gd name="connsiteY1" fmla="*/ 1838711 h 2219711"/>
              <a:gd name="connsiteX2" fmla="*/ 1350819 w 2886364"/>
              <a:gd name="connsiteY2" fmla="*/ 1850256 h 2219711"/>
              <a:gd name="connsiteX3" fmla="*/ 1581727 w 2886364"/>
              <a:gd name="connsiteY3" fmla="*/ 1827166 h 2219711"/>
              <a:gd name="connsiteX4" fmla="*/ 1651000 w 2886364"/>
              <a:gd name="connsiteY4" fmla="*/ 1780984 h 2219711"/>
              <a:gd name="connsiteX5" fmla="*/ 1720273 w 2886364"/>
              <a:gd name="connsiteY5" fmla="*/ 1723257 h 2219711"/>
              <a:gd name="connsiteX6" fmla="*/ 1754909 w 2886364"/>
              <a:gd name="connsiteY6" fmla="*/ 1619347 h 2219711"/>
              <a:gd name="connsiteX7" fmla="*/ 1778000 w 2886364"/>
              <a:gd name="connsiteY7" fmla="*/ 1434620 h 2219711"/>
              <a:gd name="connsiteX8" fmla="*/ 1685637 w 2886364"/>
              <a:gd name="connsiteY8" fmla="*/ 476347 h 2219711"/>
              <a:gd name="connsiteX9" fmla="*/ 1685636 w 2886364"/>
              <a:gd name="connsiteY9" fmla="*/ 349347 h 2219711"/>
              <a:gd name="connsiteX10" fmla="*/ 1708728 w 2886364"/>
              <a:gd name="connsiteY10" fmla="*/ 233893 h 2219711"/>
              <a:gd name="connsiteX11" fmla="*/ 1766455 w 2886364"/>
              <a:gd name="connsiteY11" fmla="*/ 153075 h 2219711"/>
              <a:gd name="connsiteX12" fmla="*/ 1824182 w 2886364"/>
              <a:gd name="connsiteY12" fmla="*/ 60711 h 2219711"/>
              <a:gd name="connsiteX13" fmla="*/ 1905000 w 2886364"/>
              <a:gd name="connsiteY13" fmla="*/ 26075 h 2219711"/>
              <a:gd name="connsiteX14" fmla="*/ 1997364 w 2886364"/>
              <a:gd name="connsiteY14" fmla="*/ 2984 h 2219711"/>
              <a:gd name="connsiteX15" fmla="*/ 2378364 w 2886364"/>
              <a:gd name="connsiteY15" fmla="*/ 95347 h 2219711"/>
              <a:gd name="connsiteX16" fmla="*/ 2586183 w 2886364"/>
              <a:gd name="connsiteY16" fmla="*/ 210802 h 2219711"/>
              <a:gd name="connsiteX17" fmla="*/ 2747818 w 2886364"/>
              <a:gd name="connsiteY17" fmla="*/ 349347 h 2219711"/>
              <a:gd name="connsiteX18" fmla="*/ 2840182 w 2886364"/>
              <a:gd name="connsiteY18" fmla="*/ 534075 h 2219711"/>
              <a:gd name="connsiteX19" fmla="*/ 2886364 w 2886364"/>
              <a:gd name="connsiteY19" fmla="*/ 764984 h 2219711"/>
              <a:gd name="connsiteX20" fmla="*/ 2840182 w 2886364"/>
              <a:gd name="connsiteY20" fmla="*/ 1769438 h 2219711"/>
              <a:gd name="connsiteX21" fmla="*/ 2817091 w 2886364"/>
              <a:gd name="connsiteY21" fmla="*/ 1907984 h 2219711"/>
              <a:gd name="connsiteX22" fmla="*/ 2759364 w 2886364"/>
              <a:gd name="connsiteY22" fmla="*/ 1988802 h 2219711"/>
              <a:gd name="connsiteX23" fmla="*/ 2678546 w 2886364"/>
              <a:gd name="connsiteY23" fmla="*/ 2081166 h 2219711"/>
              <a:gd name="connsiteX24" fmla="*/ 2586182 w 2886364"/>
              <a:gd name="connsiteY24" fmla="*/ 2150438 h 2219711"/>
              <a:gd name="connsiteX25" fmla="*/ 2482273 w 2886364"/>
              <a:gd name="connsiteY25" fmla="*/ 2150438 h 2219711"/>
              <a:gd name="connsiteX26" fmla="*/ 1812637 w 2886364"/>
              <a:gd name="connsiteY26" fmla="*/ 2219711 h 2219711"/>
              <a:gd name="connsiteX27" fmla="*/ 1812637 w 2886364"/>
              <a:gd name="connsiteY27" fmla="*/ 2219711 h 2219711"/>
              <a:gd name="connsiteX0" fmla="*/ 0 w 2886364"/>
              <a:gd name="connsiteY0" fmla="*/ 1852559 h 2222013"/>
              <a:gd name="connsiteX1" fmla="*/ 1477818 w 2886364"/>
              <a:gd name="connsiteY1" fmla="*/ 1841013 h 2222013"/>
              <a:gd name="connsiteX2" fmla="*/ 1350819 w 2886364"/>
              <a:gd name="connsiteY2" fmla="*/ 1852558 h 2222013"/>
              <a:gd name="connsiteX3" fmla="*/ 1581727 w 2886364"/>
              <a:gd name="connsiteY3" fmla="*/ 1829468 h 2222013"/>
              <a:gd name="connsiteX4" fmla="*/ 1651000 w 2886364"/>
              <a:gd name="connsiteY4" fmla="*/ 1783286 h 2222013"/>
              <a:gd name="connsiteX5" fmla="*/ 1720273 w 2886364"/>
              <a:gd name="connsiteY5" fmla="*/ 1725559 h 2222013"/>
              <a:gd name="connsiteX6" fmla="*/ 1754909 w 2886364"/>
              <a:gd name="connsiteY6" fmla="*/ 1621649 h 2222013"/>
              <a:gd name="connsiteX7" fmla="*/ 1778000 w 2886364"/>
              <a:gd name="connsiteY7" fmla="*/ 1436922 h 2222013"/>
              <a:gd name="connsiteX8" fmla="*/ 1685637 w 2886364"/>
              <a:gd name="connsiteY8" fmla="*/ 478649 h 2222013"/>
              <a:gd name="connsiteX9" fmla="*/ 1685636 w 2886364"/>
              <a:gd name="connsiteY9" fmla="*/ 351649 h 2222013"/>
              <a:gd name="connsiteX10" fmla="*/ 1708728 w 2886364"/>
              <a:gd name="connsiteY10" fmla="*/ 236195 h 2222013"/>
              <a:gd name="connsiteX11" fmla="*/ 1766455 w 2886364"/>
              <a:gd name="connsiteY11" fmla="*/ 155377 h 2222013"/>
              <a:gd name="connsiteX12" fmla="*/ 1824182 w 2886364"/>
              <a:gd name="connsiteY12" fmla="*/ 63013 h 2222013"/>
              <a:gd name="connsiteX13" fmla="*/ 1881909 w 2886364"/>
              <a:gd name="connsiteY13" fmla="*/ 16832 h 2222013"/>
              <a:gd name="connsiteX14" fmla="*/ 1997364 w 2886364"/>
              <a:gd name="connsiteY14" fmla="*/ 5286 h 2222013"/>
              <a:gd name="connsiteX15" fmla="*/ 2378364 w 2886364"/>
              <a:gd name="connsiteY15" fmla="*/ 97649 h 2222013"/>
              <a:gd name="connsiteX16" fmla="*/ 2586183 w 2886364"/>
              <a:gd name="connsiteY16" fmla="*/ 213104 h 2222013"/>
              <a:gd name="connsiteX17" fmla="*/ 2747818 w 2886364"/>
              <a:gd name="connsiteY17" fmla="*/ 351649 h 2222013"/>
              <a:gd name="connsiteX18" fmla="*/ 2840182 w 2886364"/>
              <a:gd name="connsiteY18" fmla="*/ 536377 h 2222013"/>
              <a:gd name="connsiteX19" fmla="*/ 2886364 w 2886364"/>
              <a:gd name="connsiteY19" fmla="*/ 767286 h 2222013"/>
              <a:gd name="connsiteX20" fmla="*/ 2840182 w 2886364"/>
              <a:gd name="connsiteY20" fmla="*/ 1771740 h 2222013"/>
              <a:gd name="connsiteX21" fmla="*/ 2817091 w 2886364"/>
              <a:gd name="connsiteY21" fmla="*/ 1910286 h 2222013"/>
              <a:gd name="connsiteX22" fmla="*/ 2759364 w 2886364"/>
              <a:gd name="connsiteY22" fmla="*/ 1991104 h 2222013"/>
              <a:gd name="connsiteX23" fmla="*/ 2678546 w 2886364"/>
              <a:gd name="connsiteY23" fmla="*/ 2083468 h 2222013"/>
              <a:gd name="connsiteX24" fmla="*/ 2586182 w 2886364"/>
              <a:gd name="connsiteY24" fmla="*/ 2152740 h 2222013"/>
              <a:gd name="connsiteX25" fmla="*/ 2482273 w 2886364"/>
              <a:gd name="connsiteY25" fmla="*/ 2152740 h 2222013"/>
              <a:gd name="connsiteX26" fmla="*/ 1812637 w 2886364"/>
              <a:gd name="connsiteY26" fmla="*/ 2222013 h 2222013"/>
              <a:gd name="connsiteX27" fmla="*/ 1812637 w 2886364"/>
              <a:gd name="connsiteY27" fmla="*/ 2222013 h 2222013"/>
              <a:gd name="connsiteX0" fmla="*/ 0 w 2886364"/>
              <a:gd name="connsiteY0" fmla="*/ 1852559 h 2222013"/>
              <a:gd name="connsiteX1" fmla="*/ 1477818 w 2886364"/>
              <a:gd name="connsiteY1" fmla="*/ 1841013 h 2222013"/>
              <a:gd name="connsiteX2" fmla="*/ 1350819 w 2886364"/>
              <a:gd name="connsiteY2" fmla="*/ 1852558 h 2222013"/>
              <a:gd name="connsiteX3" fmla="*/ 1581727 w 2886364"/>
              <a:gd name="connsiteY3" fmla="*/ 1829468 h 2222013"/>
              <a:gd name="connsiteX4" fmla="*/ 1651000 w 2886364"/>
              <a:gd name="connsiteY4" fmla="*/ 1783286 h 2222013"/>
              <a:gd name="connsiteX5" fmla="*/ 1720273 w 2886364"/>
              <a:gd name="connsiteY5" fmla="*/ 1725559 h 2222013"/>
              <a:gd name="connsiteX6" fmla="*/ 1754909 w 2886364"/>
              <a:gd name="connsiteY6" fmla="*/ 1621649 h 2222013"/>
              <a:gd name="connsiteX7" fmla="*/ 1778000 w 2886364"/>
              <a:gd name="connsiteY7" fmla="*/ 1436922 h 2222013"/>
              <a:gd name="connsiteX8" fmla="*/ 1685637 w 2886364"/>
              <a:gd name="connsiteY8" fmla="*/ 478649 h 2222013"/>
              <a:gd name="connsiteX9" fmla="*/ 1685636 w 2886364"/>
              <a:gd name="connsiteY9" fmla="*/ 351649 h 2222013"/>
              <a:gd name="connsiteX10" fmla="*/ 1708728 w 2886364"/>
              <a:gd name="connsiteY10" fmla="*/ 236195 h 2222013"/>
              <a:gd name="connsiteX11" fmla="*/ 1754909 w 2886364"/>
              <a:gd name="connsiteY11" fmla="*/ 109196 h 2222013"/>
              <a:gd name="connsiteX12" fmla="*/ 1824182 w 2886364"/>
              <a:gd name="connsiteY12" fmla="*/ 63013 h 2222013"/>
              <a:gd name="connsiteX13" fmla="*/ 1881909 w 2886364"/>
              <a:gd name="connsiteY13" fmla="*/ 16832 h 2222013"/>
              <a:gd name="connsiteX14" fmla="*/ 1997364 w 2886364"/>
              <a:gd name="connsiteY14" fmla="*/ 5286 h 2222013"/>
              <a:gd name="connsiteX15" fmla="*/ 2378364 w 2886364"/>
              <a:gd name="connsiteY15" fmla="*/ 97649 h 2222013"/>
              <a:gd name="connsiteX16" fmla="*/ 2586183 w 2886364"/>
              <a:gd name="connsiteY16" fmla="*/ 213104 h 2222013"/>
              <a:gd name="connsiteX17" fmla="*/ 2747818 w 2886364"/>
              <a:gd name="connsiteY17" fmla="*/ 351649 h 2222013"/>
              <a:gd name="connsiteX18" fmla="*/ 2840182 w 2886364"/>
              <a:gd name="connsiteY18" fmla="*/ 536377 h 2222013"/>
              <a:gd name="connsiteX19" fmla="*/ 2886364 w 2886364"/>
              <a:gd name="connsiteY19" fmla="*/ 767286 h 2222013"/>
              <a:gd name="connsiteX20" fmla="*/ 2840182 w 2886364"/>
              <a:gd name="connsiteY20" fmla="*/ 1771740 h 2222013"/>
              <a:gd name="connsiteX21" fmla="*/ 2817091 w 2886364"/>
              <a:gd name="connsiteY21" fmla="*/ 1910286 h 2222013"/>
              <a:gd name="connsiteX22" fmla="*/ 2759364 w 2886364"/>
              <a:gd name="connsiteY22" fmla="*/ 1991104 h 2222013"/>
              <a:gd name="connsiteX23" fmla="*/ 2678546 w 2886364"/>
              <a:gd name="connsiteY23" fmla="*/ 2083468 h 2222013"/>
              <a:gd name="connsiteX24" fmla="*/ 2586182 w 2886364"/>
              <a:gd name="connsiteY24" fmla="*/ 2152740 h 2222013"/>
              <a:gd name="connsiteX25" fmla="*/ 2482273 w 2886364"/>
              <a:gd name="connsiteY25" fmla="*/ 2152740 h 2222013"/>
              <a:gd name="connsiteX26" fmla="*/ 1812637 w 2886364"/>
              <a:gd name="connsiteY26" fmla="*/ 2222013 h 2222013"/>
              <a:gd name="connsiteX27" fmla="*/ 1812637 w 2886364"/>
              <a:gd name="connsiteY27" fmla="*/ 2222013 h 2222013"/>
              <a:gd name="connsiteX0" fmla="*/ 0 w 2886364"/>
              <a:gd name="connsiteY0" fmla="*/ 1851706 h 2221160"/>
              <a:gd name="connsiteX1" fmla="*/ 1477818 w 2886364"/>
              <a:gd name="connsiteY1" fmla="*/ 1840160 h 2221160"/>
              <a:gd name="connsiteX2" fmla="*/ 1350819 w 2886364"/>
              <a:gd name="connsiteY2" fmla="*/ 1851705 h 2221160"/>
              <a:gd name="connsiteX3" fmla="*/ 1581727 w 2886364"/>
              <a:gd name="connsiteY3" fmla="*/ 1828615 h 2221160"/>
              <a:gd name="connsiteX4" fmla="*/ 1651000 w 2886364"/>
              <a:gd name="connsiteY4" fmla="*/ 1782433 h 2221160"/>
              <a:gd name="connsiteX5" fmla="*/ 1720273 w 2886364"/>
              <a:gd name="connsiteY5" fmla="*/ 1724706 h 2221160"/>
              <a:gd name="connsiteX6" fmla="*/ 1754909 w 2886364"/>
              <a:gd name="connsiteY6" fmla="*/ 1620796 h 2221160"/>
              <a:gd name="connsiteX7" fmla="*/ 1778000 w 2886364"/>
              <a:gd name="connsiteY7" fmla="*/ 1436069 h 2221160"/>
              <a:gd name="connsiteX8" fmla="*/ 1685637 w 2886364"/>
              <a:gd name="connsiteY8" fmla="*/ 477796 h 2221160"/>
              <a:gd name="connsiteX9" fmla="*/ 1685636 w 2886364"/>
              <a:gd name="connsiteY9" fmla="*/ 350796 h 2221160"/>
              <a:gd name="connsiteX10" fmla="*/ 1708728 w 2886364"/>
              <a:gd name="connsiteY10" fmla="*/ 235342 h 2221160"/>
              <a:gd name="connsiteX11" fmla="*/ 1754909 w 2886364"/>
              <a:gd name="connsiteY11" fmla="*/ 108343 h 2221160"/>
              <a:gd name="connsiteX12" fmla="*/ 1824182 w 2886364"/>
              <a:gd name="connsiteY12" fmla="*/ 27523 h 2221160"/>
              <a:gd name="connsiteX13" fmla="*/ 1881909 w 2886364"/>
              <a:gd name="connsiteY13" fmla="*/ 15979 h 2221160"/>
              <a:gd name="connsiteX14" fmla="*/ 1997364 w 2886364"/>
              <a:gd name="connsiteY14" fmla="*/ 4433 h 2221160"/>
              <a:gd name="connsiteX15" fmla="*/ 2378364 w 2886364"/>
              <a:gd name="connsiteY15" fmla="*/ 96796 h 2221160"/>
              <a:gd name="connsiteX16" fmla="*/ 2586183 w 2886364"/>
              <a:gd name="connsiteY16" fmla="*/ 212251 h 2221160"/>
              <a:gd name="connsiteX17" fmla="*/ 2747818 w 2886364"/>
              <a:gd name="connsiteY17" fmla="*/ 350796 h 2221160"/>
              <a:gd name="connsiteX18" fmla="*/ 2840182 w 2886364"/>
              <a:gd name="connsiteY18" fmla="*/ 535524 h 2221160"/>
              <a:gd name="connsiteX19" fmla="*/ 2886364 w 2886364"/>
              <a:gd name="connsiteY19" fmla="*/ 766433 h 2221160"/>
              <a:gd name="connsiteX20" fmla="*/ 2840182 w 2886364"/>
              <a:gd name="connsiteY20" fmla="*/ 1770887 h 2221160"/>
              <a:gd name="connsiteX21" fmla="*/ 2817091 w 2886364"/>
              <a:gd name="connsiteY21" fmla="*/ 1909433 h 2221160"/>
              <a:gd name="connsiteX22" fmla="*/ 2759364 w 2886364"/>
              <a:gd name="connsiteY22" fmla="*/ 1990251 h 2221160"/>
              <a:gd name="connsiteX23" fmla="*/ 2678546 w 2886364"/>
              <a:gd name="connsiteY23" fmla="*/ 2082615 h 2221160"/>
              <a:gd name="connsiteX24" fmla="*/ 2586182 w 2886364"/>
              <a:gd name="connsiteY24" fmla="*/ 2151887 h 2221160"/>
              <a:gd name="connsiteX25" fmla="*/ 2482273 w 2886364"/>
              <a:gd name="connsiteY25" fmla="*/ 2151887 h 2221160"/>
              <a:gd name="connsiteX26" fmla="*/ 1812637 w 2886364"/>
              <a:gd name="connsiteY26" fmla="*/ 2221160 h 2221160"/>
              <a:gd name="connsiteX27" fmla="*/ 1812637 w 2886364"/>
              <a:gd name="connsiteY27" fmla="*/ 2221160 h 2221160"/>
              <a:gd name="connsiteX0" fmla="*/ 0 w 2886364"/>
              <a:gd name="connsiteY0" fmla="*/ 1871324 h 2240778"/>
              <a:gd name="connsiteX1" fmla="*/ 1477818 w 2886364"/>
              <a:gd name="connsiteY1" fmla="*/ 1859778 h 2240778"/>
              <a:gd name="connsiteX2" fmla="*/ 1350819 w 2886364"/>
              <a:gd name="connsiteY2" fmla="*/ 1871323 h 2240778"/>
              <a:gd name="connsiteX3" fmla="*/ 1581727 w 2886364"/>
              <a:gd name="connsiteY3" fmla="*/ 1848233 h 2240778"/>
              <a:gd name="connsiteX4" fmla="*/ 1651000 w 2886364"/>
              <a:gd name="connsiteY4" fmla="*/ 1802051 h 2240778"/>
              <a:gd name="connsiteX5" fmla="*/ 1720273 w 2886364"/>
              <a:gd name="connsiteY5" fmla="*/ 1744324 h 2240778"/>
              <a:gd name="connsiteX6" fmla="*/ 1754909 w 2886364"/>
              <a:gd name="connsiteY6" fmla="*/ 1640414 h 2240778"/>
              <a:gd name="connsiteX7" fmla="*/ 1778000 w 2886364"/>
              <a:gd name="connsiteY7" fmla="*/ 1455687 h 2240778"/>
              <a:gd name="connsiteX8" fmla="*/ 1685637 w 2886364"/>
              <a:gd name="connsiteY8" fmla="*/ 497414 h 2240778"/>
              <a:gd name="connsiteX9" fmla="*/ 1685636 w 2886364"/>
              <a:gd name="connsiteY9" fmla="*/ 370414 h 2240778"/>
              <a:gd name="connsiteX10" fmla="*/ 1708728 w 2886364"/>
              <a:gd name="connsiteY10" fmla="*/ 254960 h 2240778"/>
              <a:gd name="connsiteX11" fmla="*/ 1754909 w 2886364"/>
              <a:gd name="connsiteY11" fmla="*/ 127961 h 2240778"/>
              <a:gd name="connsiteX12" fmla="*/ 1824182 w 2886364"/>
              <a:gd name="connsiteY12" fmla="*/ 47141 h 2240778"/>
              <a:gd name="connsiteX13" fmla="*/ 1893455 w 2886364"/>
              <a:gd name="connsiteY13" fmla="*/ 961 h 2240778"/>
              <a:gd name="connsiteX14" fmla="*/ 1997364 w 2886364"/>
              <a:gd name="connsiteY14" fmla="*/ 24051 h 2240778"/>
              <a:gd name="connsiteX15" fmla="*/ 2378364 w 2886364"/>
              <a:gd name="connsiteY15" fmla="*/ 116414 h 2240778"/>
              <a:gd name="connsiteX16" fmla="*/ 2586183 w 2886364"/>
              <a:gd name="connsiteY16" fmla="*/ 231869 h 2240778"/>
              <a:gd name="connsiteX17" fmla="*/ 2747818 w 2886364"/>
              <a:gd name="connsiteY17" fmla="*/ 370414 h 2240778"/>
              <a:gd name="connsiteX18" fmla="*/ 2840182 w 2886364"/>
              <a:gd name="connsiteY18" fmla="*/ 555142 h 2240778"/>
              <a:gd name="connsiteX19" fmla="*/ 2886364 w 2886364"/>
              <a:gd name="connsiteY19" fmla="*/ 786051 h 2240778"/>
              <a:gd name="connsiteX20" fmla="*/ 2840182 w 2886364"/>
              <a:gd name="connsiteY20" fmla="*/ 1790505 h 2240778"/>
              <a:gd name="connsiteX21" fmla="*/ 2817091 w 2886364"/>
              <a:gd name="connsiteY21" fmla="*/ 1929051 h 2240778"/>
              <a:gd name="connsiteX22" fmla="*/ 2759364 w 2886364"/>
              <a:gd name="connsiteY22" fmla="*/ 2009869 h 2240778"/>
              <a:gd name="connsiteX23" fmla="*/ 2678546 w 2886364"/>
              <a:gd name="connsiteY23" fmla="*/ 2102233 h 2240778"/>
              <a:gd name="connsiteX24" fmla="*/ 2586182 w 2886364"/>
              <a:gd name="connsiteY24" fmla="*/ 2171505 h 2240778"/>
              <a:gd name="connsiteX25" fmla="*/ 2482273 w 2886364"/>
              <a:gd name="connsiteY25" fmla="*/ 2171505 h 2240778"/>
              <a:gd name="connsiteX26" fmla="*/ 1812637 w 2886364"/>
              <a:gd name="connsiteY26" fmla="*/ 2240778 h 2240778"/>
              <a:gd name="connsiteX27" fmla="*/ 1812637 w 2886364"/>
              <a:gd name="connsiteY27" fmla="*/ 2240778 h 2240778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774234 h 2224507"/>
              <a:gd name="connsiteX21" fmla="*/ 2817091 w 2886364"/>
              <a:gd name="connsiteY21" fmla="*/ 1912780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86182 w 2886364"/>
              <a:gd name="connsiteY24" fmla="*/ 2155234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774234 h 2224507"/>
              <a:gd name="connsiteX21" fmla="*/ 2817091 w 2886364"/>
              <a:gd name="connsiteY21" fmla="*/ 1912780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774234 h 2224507"/>
              <a:gd name="connsiteX21" fmla="*/ 2817091 w 2886364"/>
              <a:gd name="connsiteY21" fmla="*/ 1878144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589507 h 2224507"/>
              <a:gd name="connsiteX21" fmla="*/ 2817091 w 2886364"/>
              <a:gd name="connsiteY21" fmla="*/ 1878144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54909 w 2886364"/>
              <a:gd name="connsiteY6" fmla="*/ 1624143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589507 h 2224507"/>
              <a:gd name="connsiteX21" fmla="*/ 2805545 w 2886364"/>
              <a:gd name="connsiteY21" fmla="*/ 1878144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  <a:gd name="connsiteX0" fmla="*/ 0 w 2886364"/>
              <a:gd name="connsiteY0" fmla="*/ 1855053 h 2224507"/>
              <a:gd name="connsiteX1" fmla="*/ 1477818 w 2886364"/>
              <a:gd name="connsiteY1" fmla="*/ 1843507 h 2224507"/>
              <a:gd name="connsiteX2" fmla="*/ 1350819 w 2886364"/>
              <a:gd name="connsiteY2" fmla="*/ 1855052 h 2224507"/>
              <a:gd name="connsiteX3" fmla="*/ 1581727 w 2886364"/>
              <a:gd name="connsiteY3" fmla="*/ 1831962 h 2224507"/>
              <a:gd name="connsiteX4" fmla="*/ 1651000 w 2886364"/>
              <a:gd name="connsiteY4" fmla="*/ 1785780 h 2224507"/>
              <a:gd name="connsiteX5" fmla="*/ 1720273 w 2886364"/>
              <a:gd name="connsiteY5" fmla="*/ 1728053 h 2224507"/>
              <a:gd name="connsiteX6" fmla="*/ 1789546 w 2886364"/>
              <a:gd name="connsiteY6" fmla="*/ 1601052 h 2224507"/>
              <a:gd name="connsiteX7" fmla="*/ 1778000 w 2886364"/>
              <a:gd name="connsiteY7" fmla="*/ 1439416 h 2224507"/>
              <a:gd name="connsiteX8" fmla="*/ 1685637 w 2886364"/>
              <a:gd name="connsiteY8" fmla="*/ 481143 h 2224507"/>
              <a:gd name="connsiteX9" fmla="*/ 1685636 w 2886364"/>
              <a:gd name="connsiteY9" fmla="*/ 354143 h 2224507"/>
              <a:gd name="connsiteX10" fmla="*/ 1708728 w 2886364"/>
              <a:gd name="connsiteY10" fmla="*/ 238689 h 2224507"/>
              <a:gd name="connsiteX11" fmla="*/ 1754909 w 2886364"/>
              <a:gd name="connsiteY11" fmla="*/ 111690 h 2224507"/>
              <a:gd name="connsiteX12" fmla="*/ 1824182 w 2886364"/>
              <a:gd name="connsiteY12" fmla="*/ 30870 h 2224507"/>
              <a:gd name="connsiteX13" fmla="*/ 1905000 w 2886364"/>
              <a:gd name="connsiteY13" fmla="*/ 7781 h 2224507"/>
              <a:gd name="connsiteX14" fmla="*/ 1997364 w 2886364"/>
              <a:gd name="connsiteY14" fmla="*/ 7780 h 2224507"/>
              <a:gd name="connsiteX15" fmla="*/ 2378364 w 2886364"/>
              <a:gd name="connsiteY15" fmla="*/ 100143 h 2224507"/>
              <a:gd name="connsiteX16" fmla="*/ 2586183 w 2886364"/>
              <a:gd name="connsiteY16" fmla="*/ 215598 h 2224507"/>
              <a:gd name="connsiteX17" fmla="*/ 2747818 w 2886364"/>
              <a:gd name="connsiteY17" fmla="*/ 354143 h 2224507"/>
              <a:gd name="connsiteX18" fmla="*/ 2840182 w 2886364"/>
              <a:gd name="connsiteY18" fmla="*/ 538871 h 2224507"/>
              <a:gd name="connsiteX19" fmla="*/ 2886364 w 2886364"/>
              <a:gd name="connsiteY19" fmla="*/ 769780 h 2224507"/>
              <a:gd name="connsiteX20" fmla="*/ 2840182 w 2886364"/>
              <a:gd name="connsiteY20" fmla="*/ 1589507 h 2224507"/>
              <a:gd name="connsiteX21" fmla="*/ 2805545 w 2886364"/>
              <a:gd name="connsiteY21" fmla="*/ 1878144 h 2224507"/>
              <a:gd name="connsiteX22" fmla="*/ 2759364 w 2886364"/>
              <a:gd name="connsiteY22" fmla="*/ 1993598 h 2224507"/>
              <a:gd name="connsiteX23" fmla="*/ 2678546 w 2886364"/>
              <a:gd name="connsiteY23" fmla="*/ 2085962 h 2224507"/>
              <a:gd name="connsiteX24" fmla="*/ 2574636 w 2886364"/>
              <a:gd name="connsiteY24" fmla="*/ 2132143 h 2224507"/>
              <a:gd name="connsiteX25" fmla="*/ 2482273 w 2886364"/>
              <a:gd name="connsiteY25" fmla="*/ 2155234 h 2224507"/>
              <a:gd name="connsiteX26" fmla="*/ 1812637 w 2886364"/>
              <a:gd name="connsiteY26" fmla="*/ 2224507 h 2224507"/>
              <a:gd name="connsiteX27" fmla="*/ 1812637 w 2886364"/>
              <a:gd name="connsiteY27" fmla="*/ 2224507 h 2224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886364" h="2224507">
                <a:moveTo>
                  <a:pt x="0" y="1855053"/>
                </a:moveTo>
                <a:lnTo>
                  <a:pt x="1477818" y="1843507"/>
                </a:lnTo>
                <a:cubicBezTo>
                  <a:pt x="1702954" y="1843507"/>
                  <a:pt x="1333501" y="1856976"/>
                  <a:pt x="1350819" y="1855052"/>
                </a:cubicBezTo>
                <a:cubicBezTo>
                  <a:pt x="1368137" y="1853128"/>
                  <a:pt x="1531697" y="1843507"/>
                  <a:pt x="1581727" y="1831962"/>
                </a:cubicBezTo>
                <a:cubicBezTo>
                  <a:pt x="1631757" y="1820417"/>
                  <a:pt x="1627909" y="1803098"/>
                  <a:pt x="1651000" y="1785780"/>
                </a:cubicBezTo>
                <a:cubicBezTo>
                  <a:pt x="1674091" y="1768462"/>
                  <a:pt x="1697182" y="1758841"/>
                  <a:pt x="1720273" y="1728053"/>
                </a:cubicBezTo>
                <a:cubicBezTo>
                  <a:pt x="1743364" y="1697265"/>
                  <a:pt x="1779925" y="1649158"/>
                  <a:pt x="1789546" y="1601052"/>
                </a:cubicBezTo>
                <a:cubicBezTo>
                  <a:pt x="1799167" y="1552946"/>
                  <a:pt x="1795318" y="1626068"/>
                  <a:pt x="1778000" y="1439416"/>
                </a:cubicBezTo>
                <a:cubicBezTo>
                  <a:pt x="1760682" y="1252764"/>
                  <a:pt x="1701031" y="662022"/>
                  <a:pt x="1685637" y="481143"/>
                </a:cubicBezTo>
                <a:cubicBezTo>
                  <a:pt x="1670243" y="300264"/>
                  <a:pt x="1681788" y="394552"/>
                  <a:pt x="1685636" y="354143"/>
                </a:cubicBezTo>
                <a:cubicBezTo>
                  <a:pt x="1689484" y="313734"/>
                  <a:pt x="1697183" y="279098"/>
                  <a:pt x="1708728" y="238689"/>
                </a:cubicBezTo>
                <a:cubicBezTo>
                  <a:pt x="1720274" y="198280"/>
                  <a:pt x="1735667" y="146326"/>
                  <a:pt x="1754909" y="111690"/>
                </a:cubicBezTo>
                <a:cubicBezTo>
                  <a:pt x="1774151" y="77054"/>
                  <a:pt x="1799167" y="48188"/>
                  <a:pt x="1824182" y="30870"/>
                </a:cubicBezTo>
                <a:cubicBezTo>
                  <a:pt x="1849197" y="13552"/>
                  <a:pt x="1876136" y="11629"/>
                  <a:pt x="1905000" y="7781"/>
                </a:cubicBezTo>
                <a:cubicBezTo>
                  <a:pt x="1933864" y="3933"/>
                  <a:pt x="1918470" y="-7614"/>
                  <a:pt x="1997364" y="7780"/>
                </a:cubicBezTo>
                <a:cubicBezTo>
                  <a:pt x="2076258" y="23174"/>
                  <a:pt x="2280228" y="65507"/>
                  <a:pt x="2378364" y="100143"/>
                </a:cubicBezTo>
                <a:cubicBezTo>
                  <a:pt x="2476500" y="134779"/>
                  <a:pt x="2524607" y="173265"/>
                  <a:pt x="2586183" y="215598"/>
                </a:cubicBezTo>
                <a:cubicBezTo>
                  <a:pt x="2647759" y="257931"/>
                  <a:pt x="2705485" y="300264"/>
                  <a:pt x="2747818" y="354143"/>
                </a:cubicBezTo>
                <a:cubicBezTo>
                  <a:pt x="2790151" y="408022"/>
                  <a:pt x="2817091" y="469598"/>
                  <a:pt x="2840182" y="538871"/>
                </a:cubicBezTo>
                <a:cubicBezTo>
                  <a:pt x="2863273" y="608144"/>
                  <a:pt x="2886364" y="594674"/>
                  <a:pt x="2886364" y="769780"/>
                </a:cubicBezTo>
                <a:cubicBezTo>
                  <a:pt x="2886364" y="944886"/>
                  <a:pt x="2853652" y="1404780"/>
                  <a:pt x="2840182" y="1589507"/>
                </a:cubicBezTo>
                <a:cubicBezTo>
                  <a:pt x="2826712" y="1774234"/>
                  <a:pt x="2819015" y="1810796"/>
                  <a:pt x="2805545" y="1878144"/>
                </a:cubicBezTo>
                <a:cubicBezTo>
                  <a:pt x="2792075" y="1945493"/>
                  <a:pt x="2780530" y="1958962"/>
                  <a:pt x="2759364" y="1993598"/>
                </a:cubicBezTo>
                <a:cubicBezTo>
                  <a:pt x="2738198" y="2028234"/>
                  <a:pt x="2709334" y="2062871"/>
                  <a:pt x="2678546" y="2085962"/>
                </a:cubicBezTo>
                <a:cubicBezTo>
                  <a:pt x="2647758" y="2109053"/>
                  <a:pt x="2607348" y="2120598"/>
                  <a:pt x="2574636" y="2132143"/>
                </a:cubicBezTo>
                <a:cubicBezTo>
                  <a:pt x="2541924" y="2143688"/>
                  <a:pt x="2609273" y="2139840"/>
                  <a:pt x="2482273" y="2155234"/>
                </a:cubicBezTo>
                <a:cubicBezTo>
                  <a:pt x="2355273" y="2170628"/>
                  <a:pt x="1924243" y="2212962"/>
                  <a:pt x="1812637" y="2224507"/>
                </a:cubicBezTo>
                <a:lnTo>
                  <a:pt x="1812637" y="2224507"/>
                </a:lnTo>
              </a:path>
            </a:pathLst>
          </a:custGeom>
          <a:noFill/>
          <a:ln w="82550">
            <a:solidFill>
              <a:schemeClr val="tx1"/>
            </a:solidFill>
          </a:ln>
          <a:effectLst>
            <a:glow rad="38100">
              <a:schemeClr val="bg1">
                <a:lumMod val="75000"/>
                <a:alpha val="80000"/>
              </a:schemeClr>
            </a:glow>
            <a:innerShdw blurRad="63500" dist="50800" dir="13500000">
              <a:schemeClr val="bg1">
                <a:lumMod val="75000"/>
                <a:alpha val="80000"/>
              </a:scheme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1444704" y="3882467"/>
            <a:ext cx="7155937" cy="2917459"/>
          </a:xfrm>
          <a:custGeom>
            <a:avLst/>
            <a:gdLst>
              <a:gd name="connsiteX0" fmla="*/ 6119091 w 6119091"/>
              <a:gd name="connsiteY0" fmla="*/ 0 h 2646110"/>
              <a:gd name="connsiteX1" fmla="*/ 5068454 w 6119091"/>
              <a:gd name="connsiteY1" fmla="*/ 46181 h 2646110"/>
              <a:gd name="connsiteX2" fmla="*/ 3913909 w 6119091"/>
              <a:gd name="connsiteY2" fmla="*/ 80818 h 2646110"/>
              <a:gd name="connsiteX3" fmla="*/ 3740727 w 6119091"/>
              <a:gd name="connsiteY3" fmla="*/ 80818 h 2646110"/>
              <a:gd name="connsiteX4" fmla="*/ 3625272 w 6119091"/>
              <a:gd name="connsiteY4" fmla="*/ 138545 h 2646110"/>
              <a:gd name="connsiteX5" fmla="*/ 3625272 w 6119091"/>
              <a:gd name="connsiteY5" fmla="*/ 242454 h 2646110"/>
              <a:gd name="connsiteX6" fmla="*/ 3556000 w 6119091"/>
              <a:gd name="connsiteY6" fmla="*/ 277091 h 2646110"/>
              <a:gd name="connsiteX7" fmla="*/ 3105727 w 6119091"/>
              <a:gd name="connsiteY7" fmla="*/ 519545 h 2646110"/>
              <a:gd name="connsiteX8" fmla="*/ 2678545 w 6119091"/>
              <a:gd name="connsiteY8" fmla="*/ 750454 h 2646110"/>
              <a:gd name="connsiteX9" fmla="*/ 2309091 w 6119091"/>
              <a:gd name="connsiteY9" fmla="*/ 992909 h 2646110"/>
              <a:gd name="connsiteX10" fmla="*/ 2147454 w 6119091"/>
              <a:gd name="connsiteY10" fmla="*/ 1119909 h 2646110"/>
              <a:gd name="connsiteX11" fmla="*/ 1997363 w 6119091"/>
              <a:gd name="connsiteY11" fmla="*/ 1339272 h 2646110"/>
              <a:gd name="connsiteX12" fmla="*/ 1881909 w 6119091"/>
              <a:gd name="connsiteY12" fmla="*/ 1697181 h 2646110"/>
              <a:gd name="connsiteX13" fmla="*/ 1789545 w 6119091"/>
              <a:gd name="connsiteY13" fmla="*/ 2101272 h 2646110"/>
              <a:gd name="connsiteX14" fmla="*/ 1766454 w 6119091"/>
              <a:gd name="connsiteY14" fmla="*/ 2159000 h 2646110"/>
              <a:gd name="connsiteX15" fmla="*/ 1720272 w 6119091"/>
              <a:gd name="connsiteY15" fmla="*/ 2205181 h 2646110"/>
              <a:gd name="connsiteX16" fmla="*/ 1581727 w 6119091"/>
              <a:gd name="connsiteY16" fmla="*/ 2216727 h 2646110"/>
              <a:gd name="connsiteX17" fmla="*/ 1558636 w 6119091"/>
              <a:gd name="connsiteY17" fmla="*/ 2262909 h 2646110"/>
              <a:gd name="connsiteX18" fmla="*/ 1547091 w 6119091"/>
              <a:gd name="connsiteY18" fmla="*/ 2424545 h 2646110"/>
              <a:gd name="connsiteX19" fmla="*/ 1535545 w 6119091"/>
              <a:gd name="connsiteY19" fmla="*/ 2470727 h 2646110"/>
              <a:gd name="connsiteX20" fmla="*/ 1512454 w 6119091"/>
              <a:gd name="connsiteY20" fmla="*/ 2528454 h 2646110"/>
              <a:gd name="connsiteX21" fmla="*/ 1408545 w 6119091"/>
              <a:gd name="connsiteY21" fmla="*/ 2586181 h 2646110"/>
              <a:gd name="connsiteX22" fmla="*/ 958272 w 6119091"/>
              <a:gd name="connsiteY22" fmla="*/ 2643909 h 2646110"/>
              <a:gd name="connsiteX23" fmla="*/ 635000 w 6119091"/>
              <a:gd name="connsiteY23" fmla="*/ 2505363 h 2646110"/>
              <a:gd name="connsiteX24" fmla="*/ 496454 w 6119091"/>
              <a:gd name="connsiteY24" fmla="*/ 2193636 h 2646110"/>
              <a:gd name="connsiteX25" fmla="*/ 334818 w 6119091"/>
              <a:gd name="connsiteY25" fmla="*/ 1674091 h 2646110"/>
              <a:gd name="connsiteX26" fmla="*/ 207818 w 6119091"/>
              <a:gd name="connsiteY26" fmla="*/ 1385454 h 2646110"/>
              <a:gd name="connsiteX27" fmla="*/ 0 w 6119091"/>
              <a:gd name="connsiteY27" fmla="*/ 1131454 h 2646110"/>
              <a:gd name="connsiteX28" fmla="*/ 0 w 6119091"/>
              <a:gd name="connsiteY28" fmla="*/ 1131454 h 2646110"/>
              <a:gd name="connsiteX0" fmla="*/ 6119091 w 6119091"/>
              <a:gd name="connsiteY0" fmla="*/ 0 h 2646110"/>
              <a:gd name="connsiteX1" fmla="*/ 5068454 w 6119091"/>
              <a:gd name="connsiteY1" fmla="*/ 46181 h 2646110"/>
              <a:gd name="connsiteX2" fmla="*/ 3913909 w 6119091"/>
              <a:gd name="connsiteY2" fmla="*/ 80818 h 2646110"/>
              <a:gd name="connsiteX3" fmla="*/ 3740727 w 6119091"/>
              <a:gd name="connsiteY3" fmla="*/ 80818 h 2646110"/>
              <a:gd name="connsiteX4" fmla="*/ 3625272 w 6119091"/>
              <a:gd name="connsiteY4" fmla="*/ 138545 h 2646110"/>
              <a:gd name="connsiteX5" fmla="*/ 3625272 w 6119091"/>
              <a:gd name="connsiteY5" fmla="*/ 242454 h 2646110"/>
              <a:gd name="connsiteX6" fmla="*/ 3556000 w 6119091"/>
              <a:gd name="connsiteY6" fmla="*/ 277091 h 2646110"/>
              <a:gd name="connsiteX7" fmla="*/ 3105727 w 6119091"/>
              <a:gd name="connsiteY7" fmla="*/ 519545 h 2646110"/>
              <a:gd name="connsiteX8" fmla="*/ 2678545 w 6119091"/>
              <a:gd name="connsiteY8" fmla="*/ 750454 h 2646110"/>
              <a:gd name="connsiteX9" fmla="*/ 2309091 w 6119091"/>
              <a:gd name="connsiteY9" fmla="*/ 992909 h 2646110"/>
              <a:gd name="connsiteX10" fmla="*/ 2147454 w 6119091"/>
              <a:gd name="connsiteY10" fmla="*/ 1119909 h 2646110"/>
              <a:gd name="connsiteX11" fmla="*/ 1997363 w 6119091"/>
              <a:gd name="connsiteY11" fmla="*/ 1339272 h 2646110"/>
              <a:gd name="connsiteX12" fmla="*/ 1881909 w 6119091"/>
              <a:gd name="connsiteY12" fmla="*/ 1697181 h 2646110"/>
              <a:gd name="connsiteX13" fmla="*/ 1789545 w 6119091"/>
              <a:gd name="connsiteY13" fmla="*/ 2101272 h 2646110"/>
              <a:gd name="connsiteX14" fmla="*/ 1766454 w 6119091"/>
              <a:gd name="connsiteY14" fmla="*/ 2159000 h 2646110"/>
              <a:gd name="connsiteX15" fmla="*/ 1720272 w 6119091"/>
              <a:gd name="connsiteY15" fmla="*/ 2205181 h 2646110"/>
              <a:gd name="connsiteX16" fmla="*/ 1581727 w 6119091"/>
              <a:gd name="connsiteY16" fmla="*/ 2216727 h 2646110"/>
              <a:gd name="connsiteX17" fmla="*/ 1558636 w 6119091"/>
              <a:gd name="connsiteY17" fmla="*/ 2262909 h 2646110"/>
              <a:gd name="connsiteX18" fmla="*/ 1547091 w 6119091"/>
              <a:gd name="connsiteY18" fmla="*/ 2424545 h 2646110"/>
              <a:gd name="connsiteX19" fmla="*/ 1535545 w 6119091"/>
              <a:gd name="connsiteY19" fmla="*/ 2470727 h 2646110"/>
              <a:gd name="connsiteX20" fmla="*/ 1512454 w 6119091"/>
              <a:gd name="connsiteY20" fmla="*/ 2528454 h 2646110"/>
              <a:gd name="connsiteX21" fmla="*/ 1408545 w 6119091"/>
              <a:gd name="connsiteY21" fmla="*/ 2586181 h 2646110"/>
              <a:gd name="connsiteX22" fmla="*/ 958272 w 6119091"/>
              <a:gd name="connsiteY22" fmla="*/ 2643909 h 2646110"/>
              <a:gd name="connsiteX23" fmla="*/ 635000 w 6119091"/>
              <a:gd name="connsiteY23" fmla="*/ 2505363 h 2646110"/>
              <a:gd name="connsiteX24" fmla="*/ 496454 w 6119091"/>
              <a:gd name="connsiteY24" fmla="*/ 2193636 h 2646110"/>
              <a:gd name="connsiteX25" fmla="*/ 334818 w 6119091"/>
              <a:gd name="connsiteY25" fmla="*/ 1674091 h 2646110"/>
              <a:gd name="connsiteX26" fmla="*/ 207818 w 6119091"/>
              <a:gd name="connsiteY26" fmla="*/ 1412190 h 2646110"/>
              <a:gd name="connsiteX27" fmla="*/ 0 w 6119091"/>
              <a:gd name="connsiteY27" fmla="*/ 1131454 h 2646110"/>
              <a:gd name="connsiteX28" fmla="*/ 0 w 6119091"/>
              <a:gd name="connsiteY28" fmla="*/ 1131454 h 2646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19091" h="2646110">
                <a:moveTo>
                  <a:pt x="6119091" y="0"/>
                </a:moveTo>
                <a:lnTo>
                  <a:pt x="5068454" y="46181"/>
                </a:lnTo>
                <a:lnTo>
                  <a:pt x="3913909" y="80818"/>
                </a:lnTo>
                <a:cubicBezTo>
                  <a:pt x="3692621" y="86591"/>
                  <a:pt x="3788833" y="71197"/>
                  <a:pt x="3740727" y="80818"/>
                </a:cubicBezTo>
                <a:cubicBezTo>
                  <a:pt x="3692621" y="90439"/>
                  <a:pt x="3644514" y="111606"/>
                  <a:pt x="3625272" y="138545"/>
                </a:cubicBezTo>
                <a:cubicBezTo>
                  <a:pt x="3606030" y="165484"/>
                  <a:pt x="3636817" y="219363"/>
                  <a:pt x="3625272" y="242454"/>
                </a:cubicBezTo>
                <a:cubicBezTo>
                  <a:pt x="3613727" y="265545"/>
                  <a:pt x="3556000" y="277091"/>
                  <a:pt x="3556000" y="277091"/>
                </a:cubicBezTo>
                <a:lnTo>
                  <a:pt x="3105727" y="519545"/>
                </a:lnTo>
                <a:cubicBezTo>
                  <a:pt x="2959485" y="598439"/>
                  <a:pt x="2811318" y="671560"/>
                  <a:pt x="2678545" y="750454"/>
                </a:cubicBezTo>
                <a:cubicBezTo>
                  <a:pt x="2545772" y="829348"/>
                  <a:pt x="2397606" y="931333"/>
                  <a:pt x="2309091" y="992909"/>
                </a:cubicBezTo>
                <a:cubicBezTo>
                  <a:pt x="2220576" y="1054485"/>
                  <a:pt x="2199409" y="1062182"/>
                  <a:pt x="2147454" y="1119909"/>
                </a:cubicBezTo>
                <a:cubicBezTo>
                  <a:pt x="2095499" y="1177636"/>
                  <a:pt x="2041620" y="1243060"/>
                  <a:pt x="1997363" y="1339272"/>
                </a:cubicBezTo>
                <a:cubicBezTo>
                  <a:pt x="1953105" y="1435484"/>
                  <a:pt x="1916545" y="1570181"/>
                  <a:pt x="1881909" y="1697181"/>
                </a:cubicBezTo>
                <a:cubicBezTo>
                  <a:pt x="1847273" y="1824181"/>
                  <a:pt x="1808787" y="2024302"/>
                  <a:pt x="1789545" y="2101272"/>
                </a:cubicBezTo>
                <a:cubicBezTo>
                  <a:pt x="1770303" y="2178242"/>
                  <a:pt x="1777999" y="2141682"/>
                  <a:pt x="1766454" y="2159000"/>
                </a:cubicBezTo>
                <a:cubicBezTo>
                  <a:pt x="1754909" y="2176318"/>
                  <a:pt x="1751060" y="2195560"/>
                  <a:pt x="1720272" y="2205181"/>
                </a:cubicBezTo>
                <a:cubicBezTo>
                  <a:pt x="1689484" y="2214802"/>
                  <a:pt x="1608666" y="2207106"/>
                  <a:pt x="1581727" y="2216727"/>
                </a:cubicBezTo>
                <a:cubicBezTo>
                  <a:pt x="1554788" y="2226348"/>
                  <a:pt x="1564409" y="2228273"/>
                  <a:pt x="1558636" y="2262909"/>
                </a:cubicBezTo>
                <a:cubicBezTo>
                  <a:pt x="1552863" y="2297545"/>
                  <a:pt x="1550939" y="2389909"/>
                  <a:pt x="1547091" y="2424545"/>
                </a:cubicBezTo>
                <a:cubicBezTo>
                  <a:pt x="1543243" y="2459181"/>
                  <a:pt x="1541318" y="2453409"/>
                  <a:pt x="1535545" y="2470727"/>
                </a:cubicBezTo>
                <a:cubicBezTo>
                  <a:pt x="1529772" y="2488045"/>
                  <a:pt x="1533621" y="2509212"/>
                  <a:pt x="1512454" y="2528454"/>
                </a:cubicBezTo>
                <a:cubicBezTo>
                  <a:pt x="1491287" y="2547696"/>
                  <a:pt x="1500909" y="2566939"/>
                  <a:pt x="1408545" y="2586181"/>
                </a:cubicBezTo>
                <a:cubicBezTo>
                  <a:pt x="1316181" y="2605423"/>
                  <a:pt x="1087196" y="2657379"/>
                  <a:pt x="958272" y="2643909"/>
                </a:cubicBezTo>
                <a:cubicBezTo>
                  <a:pt x="829348" y="2630439"/>
                  <a:pt x="711970" y="2580408"/>
                  <a:pt x="635000" y="2505363"/>
                </a:cubicBezTo>
                <a:cubicBezTo>
                  <a:pt x="558030" y="2430318"/>
                  <a:pt x="546484" y="2332181"/>
                  <a:pt x="496454" y="2193636"/>
                </a:cubicBezTo>
                <a:cubicBezTo>
                  <a:pt x="446424" y="2055091"/>
                  <a:pt x="382924" y="1804332"/>
                  <a:pt x="334818" y="1674091"/>
                </a:cubicBezTo>
                <a:cubicBezTo>
                  <a:pt x="286712" y="1543850"/>
                  <a:pt x="263621" y="1502630"/>
                  <a:pt x="207818" y="1412190"/>
                </a:cubicBezTo>
                <a:cubicBezTo>
                  <a:pt x="152015" y="1321751"/>
                  <a:pt x="34636" y="1178243"/>
                  <a:pt x="0" y="1131454"/>
                </a:cubicBezTo>
                <a:lnTo>
                  <a:pt x="0" y="1131454"/>
                </a:lnTo>
              </a:path>
            </a:pathLst>
          </a:custGeom>
          <a:ln w="63500">
            <a:solidFill>
              <a:srgbClr val="FFE923"/>
            </a:solidFill>
            <a:bevel/>
          </a:ln>
          <a:effectLst>
            <a:glow rad="38100">
              <a:schemeClr val="bg1">
                <a:lumMod val="75000"/>
                <a:alpha val="80000"/>
              </a:schemeClr>
            </a:glow>
            <a:innerShdw blurRad="63500" dist="50800" dir="13500000">
              <a:schemeClr val="bg1">
                <a:lumMod val="75000"/>
                <a:alpha val="50000"/>
              </a:scheme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819592" y="3487856"/>
            <a:ext cx="5688275" cy="1642092"/>
          </a:xfrm>
          <a:custGeom>
            <a:avLst/>
            <a:gdLst>
              <a:gd name="connsiteX0" fmla="*/ 511447 w 4864083"/>
              <a:gd name="connsiteY0" fmla="*/ 1489397 h 1489397"/>
              <a:gd name="connsiteX1" fmla="*/ 61174 w 4864083"/>
              <a:gd name="connsiteY1" fmla="*/ 889034 h 1489397"/>
              <a:gd name="connsiteX2" fmla="*/ 3447 w 4864083"/>
              <a:gd name="connsiteY2" fmla="*/ 762034 h 1489397"/>
              <a:gd name="connsiteX3" fmla="*/ 14992 w 4864083"/>
              <a:gd name="connsiteY3" fmla="*/ 692761 h 1489397"/>
              <a:gd name="connsiteX4" fmla="*/ 84265 w 4864083"/>
              <a:gd name="connsiteY4" fmla="*/ 623488 h 1489397"/>
              <a:gd name="connsiteX5" fmla="*/ 199719 w 4864083"/>
              <a:gd name="connsiteY5" fmla="*/ 611943 h 1489397"/>
              <a:gd name="connsiteX6" fmla="*/ 453719 w 4864083"/>
              <a:gd name="connsiteY6" fmla="*/ 623488 h 1489397"/>
              <a:gd name="connsiteX7" fmla="*/ 442174 w 4864083"/>
              <a:gd name="connsiteY7" fmla="*/ 588852 h 1489397"/>
              <a:gd name="connsiteX8" fmla="*/ 557629 w 4864083"/>
              <a:gd name="connsiteY8" fmla="*/ 588852 h 1489397"/>
              <a:gd name="connsiteX9" fmla="*/ 719265 w 4864083"/>
              <a:gd name="connsiteY9" fmla="*/ 484943 h 1489397"/>
              <a:gd name="connsiteX10" fmla="*/ 927083 w 4864083"/>
              <a:gd name="connsiteY10" fmla="*/ 473397 h 1489397"/>
              <a:gd name="connsiteX11" fmla="*/ 2970629 w 4864083"/>
              <a:gd name="connsiteY11" fmla="*/ 392579 h 1489397"/>
              <a:gd name="connsiteX12" fmla="*/ 3109174 w 4864083"/>
              <a:gd name="connsiteY12" fmla="*/ 369488 h 1489397"/>
              <a:gd name="connsiteX13" fmla="*/ 3132265 w 4864083"/>
              <a:gd name="connsiteY13" fmla="*/ 277124 h 1489397"/>
              <a:gd name="connsiteX14" fmla="*/ 3132265 w 4864083"/>
              <a:gd name="connsiteY14" fmla="*/ 150124 h 1489397"/>
              <a:gd name="connsiteX15" fmla="*/ 3270810 w 4864083"/>
              <a:gd name="connsiteY15" fmla="*/ 23124 h 1489397"/>
              <a:gd name="connsiteX16" fmla="*/ 4864083 w 4864083"/>
              <a:gd name="connsiteY16" fmla="*/ 34 h 1489397"/>
              <a:gd name="connsiteX17" fmla="*/ 4864083 w 4864083"/>
              <a:gd name="connsiteY17" fmla="*/ 34 h 1489397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442174 w 4864083"/>
              <a:gd name="connsiteY7" fmla="*/ 588818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970629 w 4864083"/>
              <a:gd name="connsiteY11" fmla="*/ 392545 h 1489363"/>
              <a:gd name="connsiteX12" fmla="*/ 3109174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270810 w 4864083"/>
              <a:gd name="connsiteY15" fmla="*/ 23090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442174 w 4864083"/>
              <a:gd name="connsiteY7" fmla="*/ 588818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970629 w 4864083"/>
              <a:gd name="connsiteY11" fmla="*/ 392545 h 1489363"/>
              <a:gd name="connsiteX12" fmla="*/ 3109174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538178 w 4864083"/>
              <a:gd name="connsiteY15" fmla="*/ 36458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442174 w 4864083"/>
              <a:gd name="connsiteY7" fmla="*/ 588818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542840 w 4864083"/>
              <a:gd name="connsiteY11" fmla="*/ 392545 h 1489363"/>
              <a:gd name="connsiteX12" fmla="*/ 3109174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538178 w 4864083"/>
              <a:gd name="connsiteY15" fmla="*/ 36458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442174 w 4864083"/>
              <a:gd name="connsiteY7" fmla="*/ 588818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542840 w 4864083"/>
              <a:gd name="connsiteY11" fmla="*/ 392545 h 1489363"/>
              <a:gd name="connsiteX12" fmla="*/ 3002227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538178 w 4864083"/>
              <a:gd name="connsiteY15" fmla="*/ 36458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453719 w 4864083"/>
              <a:gd name="connsiteY6" fmla="*/ 623454 h 1489363"/>
              <a:gd name="connsiteX7" fmla="*/ 361964 w 4864083"/>
              <a:gd name="connsiteY7" fmla="*/ 602187 h 1489363"/>
              <a:gd name="connsiteX8" fmla="*/ 557629 w 4864083"/>
              <a:gd name="connsiteY8" fmla="*/ 588818 h 1489363"/>
              <a:gd name="connsiteX9" fmla="*/ 719265 w 4864083"/>
              <a:gd name="connsiteY9" fmla="*/ 484909 h 1489363"/>
              <a:gd name="connsiteX10" fmla="*/ 927083 w 4864083"/>
              <a:gd name="connsiteY10" fmla="*/ 473363 h 1489363"/>
              <a:gd name="connsiteX11" fmla="*/ 2542840 w 4864083"/>
              <a:gd name="connsiteY11" fmla="*/ 392545 h 1489363"/>
              <a:gd name="connsiteX12" fmla="*/ 3002227 w 4864083"/>
              <a:gd name="connsiteY12" fmla="*/ 369454 h 1489363"/>
              <a:gd name="connsiteX13" fmla="*/ 3132265 w 4864083"/>
              <a:gd name="connsiteY13" fmla="*/ 277090 h 1489363"/>
              <a:gd name="connsiteX14" fmla="*/ 3145634 w 4864083"/>
              <a:gd name="connsiteY14" fmla="*/ 69879 h 1489363"/>
              <a:gd name="connsiteX15" fmla="*/ 3538178 w 4864083"/>
              <a:gd name="connsiteY15" fmla="*/ 36458 h 1489363"/>
              <a:gd name="connsiteX16" fmla="*/ 4864083 w 4864083"/>
              <a:gd name="connsiteY16" fmla="*/ 0 h 1489363"/>
              <a:gd name="connsiteX17" fmla="*/ 4864083 w 4864083"/>
              <a:gd name="connsiteY17" fmla="*/ 0 h 1489363"/>
              <a:gd name="connsiteX0" fmla="*/ 511447 w 4864083"/>
              <a:gd name="connsiteY0" fmla="*/ 1489363 h 1489363"/>
              <a:gd name="connsiteX1" fmla="*/ 61174 w 4864083"/>
              <a:gd name="connsiteY1" fmla="*/ 889000 h 1489363"/>
              <a:gd name="connsiteX2" fmla="*/ 3447 w 4864083"/>
              <a:gd name="connsiteY2" fmla="*/ 762000 h 1489363"/>
              <a:gd name="connsiteX3" fmla="*/ 14992 w 4864083"/>
              <a:gd name="connsiteY3" fmla="*/ 692727 h 1489363"/>
              <a:gd name="connsiteX4" fmla="*/ 84265 w 4864083"/>
              <a:gd name="connsiteY4" fmla="*/ 623454 h 1489363"/>
              <a:gd name="connsiteX5" fmla="*/ 199719 w 4864083"/>
              <a:gd name="connsiteY5" fmla="*/ 611909 h 1489363"/>
              <a:gd name="connsiteX6" fmla="*/ 361964 w 4864083"/>
              <a:gd name="connsiteY6" fmla="*/ 602187 h 1489363"/>
              <a:gd name="connsiteX7" fmla="*/ 557629 w 4864083"/>
              <a:gd name="connsiteY7" fmla="*/ 588818 h 1489363"/>
              <a:gd name="connsiteX8" fmla="*/ 719265 w 4864083"/>
              <a:gd name="connsiteY8" fmla="*/ 484909 h 1489363"/>
              <a:gd name="connsiteX9" fmla="*/ 927083 w 4864083"/>
              <a:gd name="connsiteY9" fmla="*/ 473363 h 1489363"/>
              <a:gd name="connsiteX10" fmla="*/ 2542840 w 4864083"/>
              <a:gd name="connsiteY10" fmla="*/ 392545 h 1489363"/>
              <a:gd name="connsiteX11" fmla="*/ 3002227 w 4864083"/>
              <a:gd name="connsiteY11" fmla="*/ 369454 h 1489363"/>
              <a:gd name="connsiteX12" fmla="*/ 3132265 w 4864083"/>
              <a:gd name="connsiteY12" fmla="*/ 277090 h 1489363"/>
              <a:gd name="connsiteX13" fmla="*/ 3145634 w 4864083"/>
              <a:gd name="connsiteY13" fmla="*/ 69879 h 1489363"/>
              <a:gd name="connsiteX14" fmla="*/ 3538178 w 4864083"/>
              <a:gd name="connsiteY14" fmla="*/ 36458 h 1489363"/>
              <a:gd name="connsiteX15" fmla="*/ 4864083 w 4864083"/>
              <a:gd name="connsiteY15" fmla="*/ 0 h 1489363"/>
              <a:gd name="connsiteX16" fmla="*/ 4864083 w 4864083"/>
              <a:gd name="connsiteY16" fmla="*/ 0 h 148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64083" h="1489363">
                <a:moveTo>
                  <a:pt x="511447" y="1489363"/>
                </a:moveTo>
                <a:cubicBezTo>
                  <a:pt x="328644" y="1249795"/>
                  <a:pt x="145841" y="1010227"/>
                  <a:pt x="61174" y="889000"/>
                </a:cubicBezTo>
                <a:cubicBezTo>
                  <a:pt x="-23493" y="767773"/>
                  <a:pt x="11144" y="794712"/>
                  <a:pt x="3447" y="762000"/>
                </a:cubicBezTo>
                <a:cubicBezTo>
                  <a:pt x="-4250" y="729288"/>
                  <a:pt x="1522" y="715818"/>
                  <a:pt x="14992" y="692727"/>
                </a:cubicBezTo>
                <a:cubicBezTo>
                  <a:pt x="28462" y="669636"/>
                  <a:pt x="53477" y="636924"/>
                  <a:pt x="84265" y="623454"/>
                </a:cubicBezTo>
                <a:cubicBezTo>
                  <a:pt x="115053" y="609984"/>
                  <a:pt x="153436" y="615454"/>
                  <a:pt x="199719" y="611909"/>
                </a:cubicBezTo>
                <a:cubicBezTo>
                  <a:pt x="246002" y="608365"/>
                  <a:pt x="302312" y="606035"/>
                  <a:pt x="361964" y="602187"/>
                </a:cubicBezTo>
                <a:cubicBezTo>
                  <a:pt x="421616" y="598339"/>
                  <a:pt x="498079" y="608364"/>
                  <a:pt x="557629" y="588818"/>
                </a:cubicBezTo>
                <a:cubicBezTo>
                  <a:pt x="617179" y="569272"/>
                  <a:pt x="657689" y="504151"/>
                  <a:pt x="719265" y="484909"/>
                </a:cubicBezTo>
                <a:cubicBezTo>
                  <a:pt x="780841" y="465666"/>
                  <a:pt x="623154" y="488757"/>
                  <a:pt x="927083" y="473363"/>
                </a:cubicBezTo>
                <a:lnTo>
                  <a:pt x="2542840" y="392545"/>
                </a:lnTo>
                <a:cubicBezTo>
                  <a:pt x="2888697" y="375227"/>
                  <a:pt x="2903990" y="388696"/>
                  <a:pt x="3002227" y="369454"/>
                </a:cubicBezTo>
                <a:cubicBezTo>
                  <a:pt x="3100464" y="350212"/>
                  <a:pt x="3108364" y="327019"/>
                  <a:pt x="3132265" y="277090"/>
                </a:cubicBezTo>
                <a:cubicBezTo>
                  <a:pt x="3156166" y="227161"/>
                  <a:pt x="3077982" y="109984"/>
                  <a:pt x="3145634" y="69879"/>
                </a:cubicBezTo>
                <a:cubicBezTo>
                  <a:pt x="3213286" y="29774"/>
                  <a:pt x="3251770" y="48104"/>
                  <a:pt x="3538178" y="36458"/>
                </a:cubicBezTo>
                <a:cubicBezTo>
                  <a:pt x="3824586" y="24812"/>
                  <a:pt x="4643099" y="6076"/>
                  <a:pt x="4864083" y="0"/>
                </a:cubicBezTo>
                <a:lnTo>
                  <a:pt x="4864083" y="0"/>
                </a:lnTo>
              </a:path>
            </a:pathLst>
          </a:custGeom>
          <a:noFill/>
          <a:ln w="82550">
            <a:solidFill>
              <a:srgbClr val="FF0000"/>
            </a:solidFill>
          </a:ln>
          <a:effectLst>
            <a:glow rad="50800">
              <a:schemeClr val="bg1">
                <a:lumMod val="75000"/>
                <a:alpha val="80000"/>
              </a:schemeClr>
            </a:glow>
            <a:innerShdw blurRad="63500" dist="50800" dir="13500000">
              <a:schemeClr val="bg1">
                <a:lumMod val="75000"/>
                <a:alpha val="80000"/>
              </a:scheme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4087" tIns="52043" rIns="104087" bIns="52043" rtlCol="0" anchor="ctr"/>
          <a:lstStyle/>
          <a:p>
            <a:pPr algn="ctr"/>
            <a:endParaRPr lang="fr-FR"/>
          </a:p>
        </p:txBody>
      </p:sp>
      <p:pic>
        <p:nvPicPr>
          <p:cNvPr id="36" name="Image 35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516347" y="3382695"/>
            <a:ext cx="53466" cy="210345"/>
          </a:xfrm>
          <a:prstGeom prst="rect">
            <a:avLst/>
          </a:prstGeom>
        </p:spPr>
      </p:pic>
      <p:cxnSp>
        <p:nvCxnSpPr>
          <p:cNvPr id="99" name="Connecteur droit 98"/>
          <p:cNvCxnSpPr/>
          <p:nvPr/>
        </p:nvCxnSpPr>
        <p:spPr>
          <a:xfrm flipH="1" flipV="1">
            <a:off x="8616274" y="3882471"/>
            <a:ext cx="1" cy="31813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 flipV="1">
            <a:off x="913390" y="5070580"/>
            <a:ext cx="579115" cy="40779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2106340" y="2520493"/>
            <a:ext cx="2775022" cy="659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104087" tIns="52043" rIns="104087" bIns="5204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rgbClr val="000000"/>
                </a:solidFill>
                <a:ea typeface="Arial"/>
                <a:cs typeface="Arial"/>
              </a:rPr>
              <a:t>Safety Car </a:t>
            </a:r>
            <a:r>
              <a:rPr lang="en-GB" b="1" dirty="0" smtClean="0">
                <a:solidFill>
                  <a:srgbClr val="000000"/>
                </a:solidFill>
                <a:ea typeface="Arial"/>
                <a:cs typeface="Arial"/>
              </a:rPr>
              <a:t>position Start lap and race</a:t>
            </a:r>
            <a:endParaRPr lang="en-GB" b="1" dirty="0">
              <a:solidFill>
                <a:srgbClr val="000000"/>
              </a:solidFill>
              <a:ea typeface="Arial"/>
              <a:cs typeface="Arial"/>
            </a:endParaRPr>
          </a:p>
        </p:txBody>
      </p:sp>
      <p:sp>
        <p:nvSpPr>
          <p:cNvPr id="53" name="Line 4"/>
          <p:cNvSpPr>
            <a:spLocks noChangeShapeType="1"/>
          </p:cNvSpPr>
          <p:nvPr/>
        </p:nvSpPr>
        <p:spPr bwMode="auto">
          <a:xfrm>
            <a:off x="3546502" y="3168567"/>
            <a:ext cx="720080" cy="57704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4087" tIns="52043" rIns="104087" bIns="52043">
            <a:prstTxWarp prst="textNoShape">
              <a:avLst/>
            </a:prstTxWarp>
          </a:bodyPr>
          <a:lstStyle/>
          <a:p>
            <a:endParaRPr lang="en-GB" dirty="0">
              <a:ea typeface="Arial"/>
              <a:cs typeface="Arial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044349" y="526421"/>
            <a:ext cx="5022435" cy="2136428"/>
          </a:xfrm>
          <a:prstGeom prst="rect">
            <a:avLst/>
          </a:prstGeom>
          <a:noFill/>
          <a:effectLst>
            <a:glow rad="101600">
              <a:schemeClr val="tx1">
                <a:alpha val="75000"/>
              </a:schemeClr>
            </a:glow>
          </a:effectLst>
        </p:spPr>
        <p:txBody>
          <a:bodyPr wrap="square" lIns="104087" tIns="52043" rIns="104087" bIns="52043" rtlCol="0">
            <a:spAutoFit/>
          </a:bodyPr>
          <a:lstStyle/>
          <a:p>
            <a:r>
              <a:rPr lang="en-GB" sz="2400" dirty="0" err="1">
                <a:latin typeface="Avenir Book"/>
                <a:ea typeface="Arial"/>
                <a:cs typeface="Avenir Book"/>
              </a:rPr>
              <a:t>Zolder</a:t>
            </a:r>
            <a:r>
              <a:rPr lang="en-GB" sz="2400" dirty="0">
                <a:latin typeface="Avenir Book"/>
                <a:ea typeface="Arial"/>
                <a:cs typeface="Avenir Book"/>
              </a:rPr>
              <a:t> (BELGIUM)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Circuit length:               4000 m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Start line offset:                  0 m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Intermediate 1 at:      1376,4 m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Intermediate 2 at:      2864,6 m</a:t>
            </a:r>
          </a:p>
          <a:p>
            <a:r>
              <a:rPr lang="en-GB" dirty="0">
                <a:latin typeface="Avenir Book"/>
                <a:ea typeface="Arial"/>
                <a:cs typeface="Avenir Book"/>
              </a:rPr>
              <a:t>Pit IN to Pit OUT:            411 m</a:t>
            </a:r>
          </a:p>
          <a:p>
            <a:endParaRPr lang="en-GB" dirty="0">
              <a:latin typeface="Avenir Book"/>
              <a:ea typeface="Arial"/>
              <a:cs typeface="Avenir Book"/>
            </a:endParaRPr>
          </a:p>
        </p:txBody>
      </p:sp>
      <p:sp>
        <p:nvSpPr>
          <p:cNvPr id="42" name="TextBox 8"/>
          <p:cNvSpPr txBox="1">
            <a:spLocks noChangeArrowheads="1"/>
          </p:cNvSpPr>
          <p:nvPr/>
        </p:nvSpPr>
        <p:spPr bwMode="auto">
          <a:xfrm>
            <a:off x="1386263" y="4500712"/>
            <a:ext cx="1565333" cy="37358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5647" tIns="47826" rIns="95647" bIns="47826">
            <a:prstTxWarp prst="textNoShape">
              <a:avLst/>
            </a:prstTxWarp>
            <a:spAutoFit/>
          </a:bodyPr>
          <a:lstStyle/>
          <a:p>
            <a:r>
              <a:rPr lang="en-GB" b="1" smtClean="0">
                <a:ea typeface="Arial"/>
                <a:cs typeface="Arial"/>
              </a:rPr>
              <a:t>SC lights off</a:t>
            </a:r>
            <a:endParaRPr lang="en-GB" b="1">
              <a:ea typeface="Arial"/>
              <a:cs typeface="Arial"/>
            </a:endParaRP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 flipH="1" flipV="1">
            <a:off x="990215" y="4284687"/>
            <a:ext cx="396044" cy="396043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5647" tIns="47826" rIns="95647" bIns="47826">
            <a:prstTxWarp prst="textNoShape">
              <a:avLst/>
            </a:prstTxWarp>
          </a:bodyPr>
          <a:lstStyle/>
          <a:p>
            <a:endParaRPr lang="en-GB">
              <a:ea typeface="Arial"/>
              <a:cs typeface="Arial"/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3294472" y="6336915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42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4" y="1014263"/>
            <a:ext cx="10642601" cy="6654800"/>
          </a:xfrm>
          <a:prstGeom prst="rect">
            <a:avLst/>
          </a:prstGeom>
        </p:spPr>
      </p:pic>
      <p:sp>
        <p:nvSpPr>
          <p:cNvPr id="4" name="Line 4"/>
          <p:cNvSpPr>
            <a:spLocks noChangeShapeType="1"/>
          </p:cNvSpPr>
          <p:nvPr/>
        </p:nvSpPr>
        <p:spPr bwMode="auto">
          <a:xfrm flipH="1" flipV="1">
            <a:off x="2898428" y="2736515"/>
            <a:ext cx="3600400" cy="154817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104087" tIns="52043" rIns="104087" bIns="52043">
            <a:prstTxWarp prst="textNoShape">
              <a:avLst/>
            </a:prstTxWarp>
          </a:bodyPr>
          <a:lstStyle/>
          <a:p>
            <a:endParaRPr lang="fr-FR" dirty="0">
              <a:ea typeface="Arial"/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SAFETY CAR</a:t>
            </a:r>
            <a:endParaRPr lang="fr-FR" dirty="0"/>
          </a:p>
        </p:txBody>
      </p:sp>
      <p:sp>
        <p:nvSpPr>
          <p:cNvPr id="3" name="TextovéPole 2"/>
          <p:cNvSpPr txBox="1"/>
          <p:nvPr/>
        </p:nvSpPr>
        <p:spPr>
          <a:xfrm>
            <a:off x="4086560" y="4034407"/>
            <a:ext cx="4212468" cy="661528"/>
          </a:xfrm>
          <a:prstGeom prst="rect">
            <a:avLst/>
          </a:prstGeom>
          <a:solidFill>
            <a:srgbClr val="FFFF00"/>
          </a:solidFill>
        </p:spPr>
        <p:txBody>
          <a:bodyPr wrap="square" lIns="91248" tIns="45625" rIns="91248" bIns="45625" rtlCol="0">
            <a:spAutoFit/>
          </a:bodyPr>
          <a:lstStyle/>
          <a:p>
            <a:pPr algn="ctr"/>
            <a:r>
              <a:rPr lang="cs-CZ" sz="3700" dirty="0">
                <a:latin typeface="American Typewriter"/>
                <a:ea typeface="Arial"/>
                <a:cs typeface="American Typewriter"/>
              </a:rPr>
              <a:t>SC POSITION</a:t>
            </a:r>
          </a:p>
        </p:txBody>
      </p:sp>
    </p:spTree>
    <p:extLst>
      <p:ext uri="{BB962C8B-B14F-4D97-AF65-F5344CB8AC3E}">
        <p14:creationId xmlns:p14="http://schemas.microsoft.com/office/powerpoint/2010/main" val="297621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9421" y="1188347"/>
            <a:ext cx="12342835" cy="655272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" y="302801"/>
            <a:ext cx="8911097" cy="699105"/>
          </a:xfrm>
        </p:spPr>
        <p:txBody>
          <a:bodyPr/>
          <a:lstStyle/>
          <a:p>
            <a:r>
              <a:rPr lang="fr-FR" dirty="0" smtClean="0"/>
              <a:t>SC LIGHTS OFF - T12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328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0" y="432259"/>
            <a:ext cx="2013251" cy="1468755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         PROCEDURE</a:t>
            </a:r>
            <a:endParaRPr lang="en-GB" dirty="0"/>
          </a:p>
        </p:txBody>
      </p:sp>
      <p:sp>
        <p:nvSpPr>
          <p:cNvPr id="49155" name="Espace réservé du contenu 2"/>
          <p:cNvSpPr>
            <a:spLocks noGrp="1"/>
          </p:cNvSpPr>
          <p:nvPr>
            <p:ph sz="quarter" idx="4294967295"/>
          </p:nvPr>
        </p:nvSpPr>
        <p:spPr bwMode="auto">
          <a:xfrm>
            <a:off x="267984" y="1224347"/>
            <a:ext cx="10423258" cy="63369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04196" tIns="52098" rIns="104196" bIns="52098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	  	</a:t>
            </a: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 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	Slow down to 80 Km/</a:t>
            </a:r>
            <a:r>
              <a:rPr lang="en-GB" sz="2900" dirty="0" err="1">
                <a:latin typeface="American Typewriter"/>
                <a:ea typeface="Arial"/>
                <a:cs typeface="American Typewriter"/>
              </a:rPr>
              <a:t>Hr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 </a:t>
            </a: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 - NO 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overtaking</a:t>
            </a:r>
            <a:endParaRPr lang="en-GB" sz="2900" b="1" dirty="0">
              <a:latin typeface="American Typewriter"/>
              <a:ea typeface="Arial"/>
              <a:cs typeface="American Typewriter"/>
            </a:endParaRP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b="1" dirty="0">
                <a:latin typeface="American Typewriter"/>
                <a:ea typeface="Arial"/>
                <a:cs typeface="American Typewriter"/>
              </a:rPr>
              <a:t>Free practices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:  	- The clock will NOT stop	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					- enter the pit </a:t>
            </a: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lane </a:t>
            </a:r>
            <a:r>
              <a:rPr lang="mr-IN" sz="2900" dirty="0" smtClean="0">
                <a:latin typeface="American Typewriter"/>
                <a:ea typeface="Arial"/>
                <a:cs typeface="American Typewriter"/>
              </a:rPr>
              <a:t>–</a:t>
            </a: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 to your pit</a:t>
            </a:r>
            <a:endParaRPr lang="en-GB" sz="2900" dirty="0">
              <a:latin typeface="American Typewriter"/>
              <a:ea typeface="Arial"/>
              <a:cs typeface="American Typewriter"/>
            </a:endParaRP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b="1" dirty="0">
                <a:latin typeface="American Typewriter"/>
                <a:ea typeface="Arial"/>
                <a:cs typeface="American Typewriter"/>
              </a:rPr>
              <a:t>During Qualifying: 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- The clock stops  </a:t>
            </a:r>
            <a:endParaRPr lang="en-GB" sz="2900" dirty="0" smtClean="0">
              <a:latin typeface="American Typewriter"/>
              <a:ea typeface="Arial"/>
              <a:cs typeface="American Typewriter"/>
            </a:endParaRP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</a:t>
            </a: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					- 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enter the pit lane </a:t>
            </a:r>
            <a:r>
              <a:rPr lang="mr-IN" sz="2900" dirty="0">
                <a:latin typeface="American Typewriter"/>
                <a:ea typeface="Arial"/>
                <a:cs typeface="American Typewriter"/>
              </a:rPr>
              <a:t>–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 to your pit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b="1" dirty="0" smtClean="0">
                <a:latin typeface="American Typewriter"/>
                <a:ea typeface="Arial"/>
                <a:cs typeface="American Typewriter"/>
              </a:rPr>
              <a:t>During </a:t>
            </a:r>
            <a:r>
              <a:rPr lang="en-GB" sz="2900" b="1" dirty="0">
                <a:latin typeface="American Typewriter"/>
                <a:ea typeface="Arial"/>
                <a:cs typeface="American Typewriter"/>
              </a:rPr>
              <a:t>the race: 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- The clock will stop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- Cars to line up in front of the red line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- Order: as when the red flag was declared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- Teams and officials ONLY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– </a:t>
            </a:r>
            <a:r>
              <a:rPr lang="en-GB" sz="2900" dirty="0" err="1">
                <a:latin typeface="American Typewriter"/>
                <a:ea typeface="Arial"/>
                <a:cs typeface="American Typewriter"/>
              </a:rPr>
              <a:t>Parc-Fermé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 conditions </a:t>
            </a:r>
            <a:r>
              <a:rPr lang="mr-IN" sz="2900" dirty="0">
                <a:latin typeface="American Typewriter"/>
                <a:ea typeface="Arial"/>
                <a:cs typeface="American Typewriter"/>
              </a:rPr>
              <a:t>–</a:t>
            </a:r>
            <a:r>
              <a:rPr lang="en-GB" sz="2900" dirty="0">
                <a:latin typeface="American Typewriter"/>
                <a:ea typeface="Arial"/>
                <a:cs typeface="American Typewriter"/>
              </a:rPr>
              <a:t> Restart behind SC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If you enter the pits after the red flag: restart one lap later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None/>
            </a:pPr>
            <a:endParaRPr lang="en-GB" sz="2900" dirty="0">
              <a:latin typeface="American Typewriter"/>
              <a:ea typeface="Arial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74711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r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0" y="432259"/>
            <a:ext cx="2013251" cy="1468755"/>
          </a:xfrm>
          <a:prstGeom prst="rect">
            <a:avLst/>
          </a:prstGeom>
        </p:spPr>
      </p:pic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534670" y="302801"/>
            <a:ext cx="6327798" cy="69910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         PROCEDURE</a:t>
            </a:r>
            <a:endParaRPr lang="en-GB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774192" y="2268463"/>
            <a:ext cx="9289032" cy="3600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04196" tIns="52098" rIns="104196" bIns="52098" numCol="1" anchor="t" anchorCtr="0" compatLnSpc="1">
            <a:prstTxWarp prst="textNoShape">
              <a:avLst/>
            </a:prstTxWarp>
          </a:bodyPr>
          <a:lstStyle>
            <a:lvl1pPr marL="390248" indent="-390248" algn="l" defTabSz="520334" rtl="0" eaLnBrk="1" latinLnBrk="0" hangingPunct="1">
              <a:spcBef>
                <a:spcPct val="20000"/>
              </a:spcBef>
              <a:buFont typeface="Arial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5540" indent="-325214" algn="l" defTabSz="520334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833" indent="-260166" algn="l" defTabSz="520334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1166" indent="-260166" algn="l" defTabSz="520334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1501" indent="-260166" algn="l" defTabSz="520334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1832" indent="-260166" algn="l" defTabSz="52033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2164" indent="-260166" algn="l" defTabSz="52033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2499" indent="-260166" algn="l" defTabSz="52033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2832" indent="-260166" algn="l" defTabSz="52033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84"/>
              </a:spcAft>
              <a:buFont typeface="Arial"/>
              <a:buNone/>
            </a:pPr>
            <a:r>
              <a:rPr lang="en-GB" sz="2900" b="1" dirty="0" smtClean="0">
                <a:latin typeface="American Typewriter"/>
                <a:ea typeface="Arial"/>
                <a:cs typeface="American Typewriter"/>
              </a:rPr>
              <a:t>During the pit window:</a:t>
            </a:r>
            <a:endParaRPr lang="en-GB" sz="2900" dirty="0" smtClean="0">
              <a:latin typeface="American Typewriter"/>
              <a:ea typeface="Arial"/>
              <a:cs typeface="American Typewriter"/>
            </a:endParaRPr>
          </a:p>
          <a:p>
            <a:pPr marL="0" indent="0">
              <a:spcBef>
                <a:spcPts val="0"/>
              </a:spcBef>
              <a:spcAft>
                <a:spcPts val="684"/>
              </a:spcAft>
              <a:buFont typeface="Arial"/>
              <a:buNone/>
            </a:pP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	- Cars back to the pit 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Font typeface="Arial"/>
              <a:buNone/>
            </a:pP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	– Parc-Fermé conditions 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Font typeface="Arial"/>
              <a:buNone/>
            </a:pPr>
            <a:r>
              <a:rPr lang="en-GB" sz="2900" dirty="0">
                <a:latin typeface="American Typewriter"/>
                <a:ea typeface="Arial"/>
                <a:cs typeface="American Typewriter"/>
              </a:rPr>
              <a:t>	</a:t>
            </a: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- pit stop permitted, when done PF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Font typeface="Arial"/>
              <a:buNone/>
            </a:pPr>
            <a:r>
              <a:rPr lang="en-GB" sz="2900" dirty="0" smtClean="0">
                <a:latin typeface="American Typewriter"/>
                <a:ea typeface="Arial"/>
                <a:cs typeface="American Typewriter"/>
              </a:rPr>
              <a:t>	- Marshals will call the cars to line up in the 		order at the line of the last full lap before the 		opening of the pit window</a:t>
            </a:r>
          </a:p>
          <a:p>
            <a:pPr marL="0" indent="0">
              <a:spcBef>
                <a:spcPts val="0"/>
              </a:spcBef>
              <a:spcAft>
                <a:spcPts val="684"/>
              </a:spcAft>
              <a:buFont typeface="Arial"/>
              <a:buNone/>
            </a:pPr>
            <a:endParaRPr lang="en-GB" sz="2900" dirty="0">
              <a:latin typeface="American Typewriter"/>
              <a:ea typeface="Arial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41801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904" y="1128391"/>
            <a:ext cx="10837204" cy="662863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14655" y="2988543"/>
            <a:ext cx="5778748" cy="2844316"/>
          </a:xfrm>
          <a:prstGeom prst="rect">
            <a:avLst/>
          </a:prstGeom>
          <a:solidFill>
            <a:schemeClr val="tx1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04087" tIns="52043" rIns="104087" bIns="52043" anchor="ctr"/>
          <a:lstStyle/>
          <a:p>
            <a:pPr marL="954111" indent="-954111" algn="ctr">
              <a:spcAft>
                <a:spcPct val="40000"/>
              </a:spcAft>
              <a:defRPr/>
            </a:pPr>
            <a:r>
              <a:rPr lang="en-GB" sz="5000" dirty="0">
                <a:solidFill>
                  <a:schemeClr val="bg1"/>
                </a:solidFill>
                <a:latin typeface="American Typewriter"/>
                <a:ea typeface="Arial"/>
                <a:cs typeface="American Typewriter"/>
              </a:rPr>
              <a:t>Keep in contact with the track</a:t>
            </a:r>
          </a:p>
          <a:p>
            <a:pPr marL="954111" indent="-954111" algn="ctr">
              <a:spcAft>
                <a:spcPct val="40000"/>
              </a:spcAft>
              <a:defRPr/>
            </a:pPr>
            <a:r>
              <a:rPr lang="en-GB" sz="5000" dirty="0">
                <a:solidFill>
                  <a:schemeClr val="bg1"/>
                </a:solidFill>
                <a:latin typeface="American Typewriter"/>
                <a:ea typeface="Arial"/>
                <a:cs typeface="American Typewriter"/>
              </a:rPr>
              <a:t>Not on the green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TRACK LIMITS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312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34670" y="302801"/>
            <a:ext cx="6327798" cy="699105"/>
          </a:xfrm>
        </p:spPr>
        <p:txBody>
          <a:bodyPr/>
          <a:lstStyle/>
          <a:p>
            <a:r>
              <a:rPr lang="fr-FR" dirty="0" smtClean="0"/>
              <a:t>TRACK LIMITS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069" y="1206624"/>
            <a:ext cx="10990377" cy="639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RACE DIRECTOR RADIO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546768" y="6241792"/>
            <a:ext cx="7831470" cy="618142"/>
          </a:xfrm>
          <a:prstGeom prst="rect">
            <a:avLst/>
          </a:prstGeom>
        </p:spPr>
        <p:txBody>
          <a:bodyPr wrap="square" lIns="109013" tIns="54507" rIns="109013" bIns="54507">
            <a:spAutoFit/>
          </a:bodyPr>
          <a:lstStyle/>
          <a:p>
            <a:pPr>
              <a:spcAft>
                <a:spcPts val="716"/>
              </a:spcAft>
            </a:pPr>
            <a:endParaRPr lang="en-GB" sz="3300" dirty="0">
              <a:ea typeface="Arial"/>
              <a:cs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064" y="1160693"/>
            <a:ext cx="2855607" cy="2566612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1" y="2097950"/>
            <a:ext cx="8191015" cy="3743325"/>
          </a:xfrm>
          <a:prstGeom prst="rect">
            <a:avLst/>
          </a:prstGeom>
        </p:spPr>
        <p:txBody>
          <a:bodyPr lIns="83880" tIns="41940" rIns="83880" bIns="41940">
            <a:normAutofit lnSpcReduction="10000"/>
          </a:bodyPr>
          <a:lstStyle>
            <a:lvl1pPr marL="390662" indent="-390662" algn="l" defTabSz="520884" rtl="0" eaLnBrk="1" latinLnBrk="0" hangingPunct="1">
              <a:spcBef>
                <a:spcPct val="20000"/>
              </a:spcBef>
              <a:buFont typeface="Arial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437" indent="-325556" algn="l" defTabSz="520884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2211" indent="-260442" algn="l" defTabSz="520884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3095" indent="-260442" algn="l" defTabSz="520884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3979" indent="-260442" algn="l" defTabSz="520884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4863" indent="-260442" algn="l" defTabSz="52088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5747" indent="-260442" algn="l" defTabSz="52088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6633" indent="-260442" algn="l" defTabSz="52088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7516" indent="-260442" algn="l" defTabSz="52088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604" lvl="1" indent="0">
              <a:spcBef>
                <a:spcPts val="0"/>
              </a:spcBef>
              <a:buNone/>
            </a:pPr>
            <a:r>
              <a:rPr lang="en-GB" dirty="0" smtClean="0">
                <a:latin typeface="American Typewriter"/>
                <a:ea typeface="Arial"/>
                <a:cs typeface="American Typewriter"/>
              </a:rPr>
              <a:t>TEST 10  minutes before </a:t>
            </a:r>
          </a:p>
          <a:p>
            <a:pPr marL="456604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 smtClean="0">
                <a:latin typeface="American Typewriter"/>
                <a:ea typeface="Arial"/>
                <a:cs typeface="American Typewriter"/>
              </a:rPr>
              <a:t>each session</a:t>
            </a:r>
          </a:p>
          <a:p>
            <a:pPr marL="456604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GB" dirty="0" smtClean="0">
              <a:latin typeface="American Typewriter"/>
              <a:ea typeface="Arial"/>
              <a:cs typeface="American Typewriter"/>
            </a:endParaRPr>
          </a:p>
          <a:p>
            <a:pPr marL="478778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 smtClean="0">
                <a:latin typeface="American Typewriter"/>
                <a:ea typeface="Arial"/>
                <a:cs typeface="American Typewriter"/>
              </a:rPr>
              <a:t>Answer ”ok” on the team messaging </a:t>
            </a:r>
          </a:p>
          <a:p>
            <a:pPr marL="456604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GB" dirty="0" smtClean="0">
              <a:latin typeface="American Typewriter"/>
              <a:ea typeface="Arial"/>
              <a:cs typeface="American Typewriter"/>
            </a:endParaRPr>
          </a:p>
          <a:p>
            <a:pPr marL="456604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 smtClean="0">
                <a:latin typeface="American Typewriter"/>
                <a:ea typeface="Arial"/>
                <a:cs typeface="American Typewriter"/>
              </a:rPr>
              <a:t>In case of issue  contact the Pit Lane manager </a:t>
            </a:r>
            <a:r>
              <a:rPr lang="mr-IN" dirty="0" smtClean="0">
                <a:latin typeface="American Typewriter"/>
                <a:ea typeface="Arial"/>
                <a:cs typeface="American Typewriter"/>
              </a:rPr>
              <a:t>–</a:t>
            </a:r>
            <a:r>
              <a:rPr lang="en-GB" dirty="0" smtClean="0">
                <a:latin typeface="American Typewriter"/>
                <a:ea typeface="Arial"/>
                <a:cs typeface="American Typewriter"/>
              </a:rPr>
              <a:t> </a:t>
            </a:r>
            <a:r>
              <a:rPr lang="en-GB" dirty="0" err="1" smtClean="0">
                <a:latin typeface="American Typewriter"/>
                <a:ea typeface="Arial"/>
                <a:cs typeface="American Typewriter"/>
              </a:rPr>
              <a:t>Ghislain</a:t>
            </a:r>
            <a:r>
              <a:rPr lang="en-GB" dirty="0" smtClean="0">
                <a:latin typeface="American Typewriter"/>
                <a:ea typeface="Arial"/>
                <a:cs typeface="American Typewriter"/>
              </a:rPr>
              <a:t> VERRIEST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American Typewriter"/>
              <a:ea typeface="Arial"/>
              <a:cs typeface="American Typewriter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GB" dirty="0" smtClean="0">
              <a:latin typeface="American Typewriter"/>
              <a:ea typeface="Arial"/>
              <a:cs typeface="American Typewriter"/>
            </a:endParaRPr>
          </a:p>
          <a:p>
            <a:pPr marL="478778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American Typewriter"/>
              <a:ea typeface="Arial"/>
              <a:cs typeface="American Typewriter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428" y="4140671"/>
            <a:ext cx="22098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TRACK LIMITS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915" y="1084227"/>
            <a:ext cx="11053228" cy="7258836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50656" y="4824747"/>
            <a:ext cx="5544614" cy="2844316"/>
          </a:xfrm>
          <a:prstGeom prst="rect">
            <a:avLst/>
          </a:prstGeom>
          <a:solidFill>
            <a:schemeClr val="tx1">
              <a:alpha val="4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04087" tIns="52043" rIns="104087" bIns="52043" anchor="ctr"/>
          <a:lstStyle/>
          <a:p>
            <a:pPr marL="954111" indent="-954111" algn="ctr">
              <a:spcAft>
                <a:spcPct val="40000"/>
              </a:spcAft>
              <a:defRPr/>
            </a:pPr>
            <a:r>
              <a:rPr lang="en-GB" sz="5000" dirty="0">
                <a:solidFill>
                  <a:schemeClr val="bg1"/>
                </a:solidFill>
                <a:latin typeface="American Typewriter"/>
                <a:ea typeface="Arial"/>
                <a:cs typeface="American Typewriter"/>
              </a:rPr>
              <a:t>Keep in contact with the track</a:t>
            </a:r>
          </a:p>
          <a:p>
            <a:pPr marL="954111" indent="-954111" algn="ctr">
              <a:spcAft>
                <a:spcPct val="40000"/>
              </a:spcAft>
              <a:defRPr/>
            </a:pPr>
            <a:r>
              <a:rPr lang="en-GB" sz="5000" dirty="0">
                <a:solidFill>
                  <a:schemeClr val="bg1"/>
                </a:solidFill>
                <a:latin typeface="American Typewriter"/>
                <a:ea typeface="Arial"/>
                <a:cs typeface="American Typewriter"/>
              </a:rPr>
              <a:t>Not on the green</a:t>
            </a:r>
          </a:p>
        </p:txBody>
      </p:sp>
    </p:spTree>
    <p:extLst>
      <p:ext uri="{BB962C8B-B14F-4D97-AF65-F5344CB8AC3E}">
        <p14:creationId xmlns:p14="http://schemas.microsoft.com/office/powerpoint/2010/main" val="186123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309" y="1021708"/>
            <a:ext cx="11518154" cy="6539567"/>
          </a:xfrm>
          <a:prstGeom prst="rect">
            <a:avLst/>
          </a:prstGeom>
        </p:spPr>
      </p:pic>
      <p:sp>
        <p:nvSpPr>
          <p:cNvPr id="33795" name="Line 4"/>
          <p:cNvSpPr>
            <a:spLocks noChangeShapeType="1"/>
          </p:cNvSpPr>
          <p:nvPr/>
        </p:nvSpPr>
        <p:spPr bwMode="auto">
          <a:xfrm flipH="1" flipV="1">
            <a:off x="4338588" y="3636615"/>
            <a:ext cx="2227312" cy="1515616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104087" tIns="52043" rIns="104087" bIns="52043">
            <a:prstTxWarp prst="textNoShape">
              <a:avLst/>
            </a:prstTxWarp>
          </a:bodyPr>
          <a:lstStyle/>
          <a:p>
            <a:endParaRPr lang="fr-FR" dirty="0">
              <a:ea typeface="Arial"/>
              <a:cs typeface="Arial"/>
            </a:endParaRPr>
          </a:p>
        </p:txBody>
      </p:sp>
      <p:sp>
        <p:nvSpPr>
          <p:cNvPr id="33797" name="CaixaDeTexto 4"/>
          <p:cNvSpPr txBox="1">
            <a:spLocks noChangeArrowheads="1"/>
          </p:cNvSpPr>
          <p:nvPr/>
        </p:nvSpPr>
        <p:spPr bwMode="auto">
          <a:xfrm>
            <a:off x="3670304" y="5152231"/>
            <a:ext cx="5943600" cy="736267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square" lIns="104087" tIns="52043" rIns="104087" bIns="52043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100" dirty="0">
                <a:latin typeface="American Typewriter"/>
                <a:ea typeface="Arial"/>
                <a:cs typeface="American Typewriter"/>
              </a:rPr>
              <a:t>Marked in orange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OPENING FOR CARS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amier Mo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9412" y="0"/>
            <a:ext cx="11368088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952" y="12859"/>
            <a:ext cx="5865495" cy="753554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0716" y="864307"/>
            <a:ext cx="3960440" cy="699105"/>
          </a:xfrm>
          <a:solidFill>
            <a:schemeClr val="bg1"/>
          </a:solidFill>
        </p:spPr>
        <p:txBody>
          <a:bodyPr/>
          <a:lstStyle/>
          <a:p>
            <a:r>
              <a:rPr lang="fr-FR" sz="2800" b="1" dirty="0" smtClean="0">
                <a:solidFill>
                  <a:schemeClr val="tx1"/>
                </a:solidFill>
                <a:latin typeface="DIN Condensed Bold"/>
                <a:cs typeface="DIN Condensed Bold"/>
              </a:rPr>
              <a:t>BLANCPAIN GT SPRINT SERIES</a:t>
            </a:r>
            <a:endParaRPr lang="fr-FR" sz="2800" b="1" dirty="0">
              <a:solidFill>
                <a:schemeClr val="tx1"/>
              </a:solidFill>
              <a:latin typeface="DIN Condensed Bold"/>
              <a:cs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26286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Alcohol</a:t>
            </a:r>
            <a:r>
              <a:rPr lang="fr-FR" smtClean="0"/>
              <a:t> </a:t>
            </a:r>
            <a:r>
              <a:rPr lang="fr-FR" dirty="0" smtClean="0"/>
              <a:t>and doping</a:t>
            </a:r>
            <a:endParaRPr lang="fr-FR" dirty="0"/>
          </a:p>
        </p:txBody>
      </p:sp>
      <p:sp>
        <p:nvSpPr>
          <p:cNvPr id="4" name="Espace réservé du contenu 3"/>
          <p:cNvSpPr txBox="1">
            <a:spLocks/>
          </p:cNvSpPr>
          <p:nvPr/>
        </p:nvSpPr>
        <p:spPr>
          <a:xfrm>
            <a:off x="626342" y="1980431"/>
            <a:ext cx="9148850" cy="2739208"/>
          </a:xfrm>
          <a:prstGeom prst="rect">
            <a:avLst/>
          </a:prstGeom>
        </p:spPr>
        <p:txBody>
          <a:bodyPr lIns="104214" tIns="52107" rIns="104214" bIns="52107"/>
          <a:lstStyle>
            <a:lvl1pPr marL="342657" indent="-342657" algn="l" defTabSz="45687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426" indent="-285550" algn="l" defTabSz="45687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193" indent="-228439" algn="l" defTabSz="45687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071" indent="-228439" algn="l" defTabSz="45687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948" indent="-228439" algn="l" defTabSz="45687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2826" indent="-228439" algn="l" defTabSz="4568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702" indent="-228439" algn="l" defTabSz="4568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580" indent="-228439" algn="l" defTabSz="4568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458" indent="-228439" algn="l" defTabSz="4568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6201" indent="-586201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>
                <a:latin typeface="American Typewriter"/>
                <a:cs typeface="American Typewriter"/>
              </a:rPr>
              <a:t>Alcohol tolerance is 0</a:t>
            </a:r>
          </a:p>
          <a:p>
            <a:pPr marL="586201" indent="-586201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>
                <a:latin typeface="American Typewriter"/>
                <a:cs typeface="American Typewriter"/>
              </a:rPr>
              <a:t>Check 3 hours &gt; session &lt; 30’ after</a:t>
            </a:r>
          </a:p>
          <a:p>
            <a:pPr marL="586201" indent="-586201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>
                <a:latin typeface="American Typewriter"/>
                <a:cs typeface="American Typewriter"/>
              </a:rPr>
              <a:t>Be aware of the Anti-doping regulations</a:t>
            </a:r>
          </a:p>
          <a:p>
            <a:pPr marL="586201" indent="-586201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>
                <a:latin typeface="American Typewriter"/>
                <a:cs typeface="American Typewriter"/>
              </a:rPr>
              <a:t>Check the FIA web site </a:t>
            </a:r>
            <a:endParaRPr lang="en-GB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93823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10804</TotalTime>
  <Words>979</Words>
  <Application>Microsoft Macintosh PowerPoint</Application>
  <PresentationFormat>Personnalisé</PresentationFormat>
  <Paragraphs>314</Paragraphs>
  <Slides>72</Slides>
  <Notes>12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72</vt:i4>
      </vt:variant>
    </vt:vector>
  </HeadingPairs>
  <TitlesOfParts>
    <vt:vector size="74" baseType="lpstr">
      <vt:lpstr>Conception personnalisée</vt:lpstr>
      <vt:lpstr>Office Theme</vt:lpstr>
      <vt:lpstr>Présentation PowerPoint</vt:lpstr>
      <vt:lpstr>SAFETY</vt:lpstr>
      <vt:lpstr>VIRTUAL NOTICE BOARD</vt:lpstr>
      <vt:lpstr>VIRTUAL NOTICE BOARD</vt:lpstr>
      <vt:lpstr>Présentation PowerPoint</vt:lpstr>
      <vt:lpstr>Présentation PowerPoint</vt:lpstr>
      <vt:lpstr>RACE DIRECTOR RADIO</vt:lpstr>
      <vt:lpstr>BLANCPAIN GT SPRINT SERIES</vt:lpstr>
      <vt:lpstr>Alcohol and doping</vt:lpstr>
      <vt:lpstr>Info</vt:lpstr>
      <vt:lpstr>FAST LANE OPEN</vt:lpstr>
      <vt:lpstr>PIT STOP ARMBANDS</vt:lpstr>
      <vt:lpstr>PIT LANE</vt:lpstr>
      <vt:lpstr>START OF ALL SESSIONS 45°</vt:lpstr>
      <vt:lpstr>PIT STOP AND RACE</vt:lpstr>
      <vt:lpstr>OTHER WORKS</vt:lpstr>
      <vt:lpstr>ALLOCATED AREA</vt:lpstr>
      <vt:lpstr>Présentation PowerPoint</vt:lpstr>
      <vt:lpstr>         PROCEDURE</vt:lpstr>
      <vt:lpstr>         PROCEDURE</vt:lpstr>
      <vt:lpstr>GENERAL INFORMATION</vt:lpstr>
      <vt:lpstr>SD CARDS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in the race control tower :   RD and sporting director 1st floor n° 4  Stewards 1st floor n° 2  </vt:lpstr>
      <vt:lpstr>Présentation PowerPoint</vt:lpstr>
      <vt:lpstr>Présentation PowerPoint</vt:lpstr>
      <vt:lpstr>CONTROL, START &amp; FINISH LINES</vt:lpstr>
      <vt:lpstr>RED LINE</vt:lpstr>
      <vt:lpstr>SIGNALING AREA</vt:lpstr>
      <vt:lpstr>Présentation PowerPoint</vt:lpstr>
      <vt:lpstr>PIT LANE</vt:lpstr>
      <vt:lpstr>PIT ENTRY</vt:lpstr>
      <vt:lpstr>PIT ENTRY SPEED LIMIT LINE</vt:lpstr>
      <vt:lpstr>STOP &amp; GO – TIME PENALTY</vt:lpstr>
      <vt:lpstr>PIT EXIT SPEED LIMIT LINE</vt:lpstr>
      <vt:lpstr>BLUE FLAG AT PIT EXIT</vt:lpstr>
      <vt:lpstr>PIT EXIT LINE</vt:lpstr>
      <vt:lpstr>PIT EXIT LINE</vt:lpstr>
      <vt:lpstr>T12  ESCAPE ROAD</vt:lpstr>
      <vt:lpstr>T12 ESCAPE ROAD</vt:lpstr>
      <vt:lpstr>ESCAPE ROAD T12</vt:lpstr>
      <vt:lpstr>ESCAPE ROAD T12</vt:lpstr>
      <vt:lpstr>Présentation PowerPoint</vt:lpstr>
      <vt:lpstr>ROLLING START</vt:lpstr>
      <vt:lpstr>ROLLING START</vt:lpstr>
      <vt:lpstr>START</vt:lpstr>
      <vt:lpstr>START</vt:lpstr>
      <vt:lpstr>START</vt:lpstr>
      <vt:lpstr>YELLOW FLAG Turn 7</vt:lpstr>
      <vt:lpstr>YELLOW FLAG Turn 7</vt:lpstr>
      <vt:lpstr>YELLOW FLAG Turn 7</vt:lpstr>
      <vt:lpstr>YELLOW FLAG Turn 7</vt:lpstr>
      <vt:lpstr>YELLOW FLAG Turn 7</vt:lpstr>
      <vt:lpstr>YELLOW FLAG Turn 7</vt:lpstr>
      <vt:lpstr>YELLOW FLAG Turn 7</vt:lpstr>
      <vt:lpstr>YELLOW FLAG Turn 7</vt:lpstr>
      <vt:lpstr>YELLOW FLAG Turn 7</vt:lpstr>
      <vt:lpstr>  </vt:lpstr>
      <vt:lpstr>Présentation PowerPoint</vt:lpstr>
      <vt:lpstr>SAFETY CAR</vt:lpstr>
      <vt:lpstr>SC LIGHTS OFF - T12</vt:lpstr>
      <vt:lpstr>         PROCEDURE</vt:lpstr>
      <vt:lpstr>         PROCEDURE</vt:lpstr>
      <vt:lpstr>TRACK LIMITS</vt:lpstr>
      <vt:lpstr>TRACK LIMITS</vt:lpstr>
      <vt:lpstr>TRACK LIMITS</vt:lpstr>
      <vt:lpstr>OPENING FOR CARS</vt:lpstr>
      <vt:lpstr>Présentation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User</dc:creator>
  <cp:keywords/>
  <dc:description/>
  <cp:lastModifiedBy>Alain ADAM</cp:lastModifiedBy>
  <cp:revision>451</cp:revision>
  <cp:lastPrinted>2015-03-24T15:34:17Z</cp:lastPrinted>
  <dcterms:created xsi:type="dcterms:W3CDTF">2015-06-05T09:11:43Z</dcterms:created>
  <dcterms:modified xsi:type="dcterms:W3CDTF">2018-04-07T09:18:33Z</dcterms:modified>
  <cp:category/>
</cp:coreProperties>
</file>